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1"/>
  </p:sldMasterIdLst>
  <p:notesMasterIdLst>
    <p:notesMasterId r:id="rId23"/>
  </p:notesMasterIdLst>
  <p:sldIdLst>
    <p:sldId id="256" r:id="rId2"/>
    <p:sldId id="272" r:id="rId3"/>
    <p:sldId id="266" r:id="rId4"/>
    <p:sldId id="267" r:id="rId5"/>
    <p:sldId id="268" r:id="rId6"/>
    <p:sldId id="269" r:id="rId7"/>
    <p:sldId id="270" r:id="rId8"/>
    <p:sldId id="271" r:id="rId9"/>
    <p:sldId id="273" r:id="rId10"/>
    <p:sldId id="287" r:id="rId11"/>
    <p:sldId id="286" r:id="rId12"/>
    <p:sldId id="285" r:id="rId13"/>
    <p:sldId id="274" r:id="rId14"/>
    <p:sldId id="276" r:id="rId15"/>
    <p:sldId id="277" r:id="rId16"/>
    <p:sldId id="278" r:id="rId17"/>
    <p:sldId id="279" r:id="rId18"/>
    <p:sldId id="280" r:id="rId19"/>
    <p:sldId id="283" r:id="rId20"/>
    <p:sldId id="284" r:id="rId21"/>
    <p:sldId id="288"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A468"/>
    <a:srgbClr val="FBF7F3"/>
    <a:srgbClr val="FFE1C2"/>
    <a:srgbClr val="052A44"/>
    <a:srgbClr val="FAF0F2"/>
    <a:srgbClr val="2515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9"/>
    <p:restoredTop sz="94582"/>
  </p:normalViewPr>
  <p:slideViewPr>
    <p:cSldViewPr snapToGrid="0">
      <p:cViewPr>
        <p:scale>
          <a:sx n="111" d="100"/>
          <a:sy n="111" d="100"/>
        </p:scale>
        <p:origin x="728" y="46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1:14:39.146"/>
    </inkml:context>
    <inkml:brush xml:id="br0">
      <inkml:brushProperty name="width" value="0.035" units="cm"/>
      <inkml:brushProperty name="height" value="0.035" units="cm"/>
      <inkml:brushProperty name="color" value="#FCF8F4"/>
    </inkml:brush>
  </inkml:definitions>
  <inkml:trace contextRef="#ctx0" brushRef="#br0">524 173 24575,'-8'0'0,"-12"0"0,-25 0 0,-29 0 0,-24 0 0,8 0 0,18 0 0,24 0 0,22 0 0,9 0 0,21 0 0,24 0 0,14 0 0,23-3 0,21-4 0,-36 1 0,0-2 0,4 0 0,0-1 0,-4 1 0,-2-2 0,38-6 0,-13 0 0,-3 0 0,-8 2 0,-7 2 0,-9 1 0,-12 4 0,-12 2 0,-10 3 0,-8 1 0,-4 1 0,-9 0 0,-17 0 0,-29 0 0,-34 0 0,32 0 0,-2 0 0,-6 0 0,0 1 0,3 1 0,2-1 0,6 1 0,2-1 0,-35 3 0,16-2 0,8 1 0,10 0 0,12-1 0,12 1 0,12-1 0,11-1 0,8 0 0,25-1 0,40 0 0,-14-1 0,4 0 0,18-1 0,4-2 0,2 0 0,-1 0 0,-5-1 0,-3 0 0,-11 1 0,-5 0 0,18 0 0,-29 2 0,-21 1 0,-16 2 0,-12 1 0,-25 4 0,-14 3 0,-24 5 0,-24 4 0,41-7 0,-2-1 0,-2 0 0,0 0 0,-38 5 0,25-6 0,24-4 0,19-3 0,14-1 0,14-1 0,18 0 0,43 0 0,-15 0 0,7 0 0,15 0 0,3 0 0,2-1 0,-2 0 0,-10 0 0,-4 1 0,31-2 0,-40 0 0,-23 2 0,-20 0 0,-19 0 0,-28 0 0,-39 0 0,20 0 0,-5 0 0,-12 0 0,-2 0 0,3 0 0,1 0 0,10 0 0,4 0 0,-22 0 0,37 0 0,19-2 0,16 1 0,6-1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1:14:42.965"/>
    </inkml:context>
    <inkml:brush xml:id="br0">
      <inkml:brushProperty name="width" value="0.35" units="cm"/>
      <inkml:brushProperty name="height" value="0.35" units="cm"/>
      <inkml:brushProperty name="color" value="#FCF8F4"/>
    </inkml:brush>
  </inkml:definitions>
  <inkml:trace contextRef="#ctx0" brushRef="#br0">0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1:14:44.313"/>
    </inkml:context>
    <inkml:brush xml:id="br0">
      <inkml:brushProperty name="width" value="0.35" units="cm"/>
      <inkml:brushProperty name="height" value="0.35" units="cm"/>
      <inkml:brushProperty name="color" value="#FCF8F4"/>
    </inkml:brush>
  </inkml:definitions>
  <inkml:trace contextRef="#ctx0" brushRef="#br0">455 1 24575,'-42'0'0,"-5"0"0,-3 0 0,-2 0 0,8 0 0,3 0 0,3 0 0,4 0 0,-1 0 0,7 0 0,8 0 0,7 0 0,6 0 0,3-1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1:14:45.258"/>
    </inkml:context>
    <inkml:brush xml:id="br0">
      <inkml:brushProperty name="width" value="0.35" units="cm"/>
      <inkml:brushProperty name="height" value="0.35" units="cm"/>
      <inkml:brushProperty name="color" value="#FCF8F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1:14:47.294"/>
    </inkml:context>
    <inkml:brush xml:id="br0">
      <inkml:brushProperty name="width" value="0.35" units="cm"/>
      <inkml:brushProperty name="height" value="0.35" units="cm"/>
      <inkml:brushProperty name="color" value="#FCF8F4"/>
    </inkml:brush>
  </inkml:definitions>
  <inkml:trace contextRef="#ctx0" brushRef="#br0">1 1 24575,'96'0'0,"-41"0"0,1 0 0,3 0 0,1 0 0,0 0 0,-2 0 0,40 0 0,-16 0 0,-12 0 0,-3 0 0,2 0 0,-8 0 0,-8 0 0,-12 0 0,-14 0 0,-11 0 0,-8 1 0,-4-1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1:14:50.295"/>
    </inkml:context>
    <inkml:brush xml:id="br0">
      <inkml:brushProperty name="width" value="0.35" units="cm"/>
      <inkml:brushProperty name="height" value="0.35" units="cm"/>
      <inkml:brushProperty name="color" value="#FCF8F4"/>
    </inkml:brush>
  </inkml:definitions>
  <inkml:trace contextRef="#ctx0" brushRef="#br0">1 1 24575,'67'0'0,"5"0"0,1 0 0,-7 2 0,-9 2 0,-6 3 0,-2 1 0,4 0 0,-5 1 0,-2-1 0,-7-1 0,-9-2 0,-7-1 0,-9-1 0,-6 0 0,-3-2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6-26T11:14:53.015"/>
    </inkml:context>
    <inkml:brush xml:id="br0">
      <inkml:brushProperty name="width" value="0.35" units="cm"/>
      <inkml:brushProperty name="height" value="0.35" units="cm"/>
      <inkml:brushProperty name="color" value="#FCF8F4"/>
    </inkml:brush>
  </inkml:definitions>
  <inkml:trace contextRef="#ctx0" brushRef="#br0">1 0 24575,'95'0'0,"-37"0"0,4 0 0,13 0 0,3 0 0,7 0 0,1 0 0,-12 0 0,-2 0 0,-1 0 0,-2 0 0,-6 0 0,-3 0 0,-5 0 0,-2 0 0,-1 0 0,-2 0 0,19 0 0,-22 0 0,-20 0 0,-15 0 0,-7 0 0,-3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D1334-2B45-6A46-AFC2-FE0D19CAB862}" type="datetimeFigureOut">
              <a:rPr lang="en-VN" smtClean="0"/>
              <a:t>26/06/2024</a:t>
            </a:fld>
            <a:endParaRPr lang="en-V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318E9A-F59B-4C4C-8839-194F9116A154}" type="slidenum">
              <a:rPr lang="en-VN" smtClean="0"/>
              <a:t>‹#›</a:t>
            </a:fld>
            <a:endParaRPr lang="en-VN"/>
          </a:p>
        </p:txBody>
      </p:sp>
    </p:spTree>
    <p:extLst>
      <p:ext uri="{BB962C8B-B14F-4D97-AF65-F5344CB8AC3E}">
        <p14:creationId xmlns:p14="http://schemas.microsoft.com/office/powerpoint/2010/main" val="4169967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9F318E9A-F59B-4C4C-8839-194F9116A154}" type="slidenum">
              <a:rPr lang="en-VN" smtClean="0"/>
              <a:t>1</a:t>
            </a:fld>
            <a:endParaRPr lang="en-VN"/>
          </a:p>
        </p:txBody>
      </p:sp>
    </p:spTree>
    <p:extLst>
      <p:ext uri="{BB962C8B-B14F-4D97-AF65-F5344CB8AC3E}">
        <p14:creationId xmlns:p14="http://schemas.microsoft.com/office/powerpoint/2010/main" val="203942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t>
            </a:r>
            <a:r>
              <a:rPr lang="en-VN" dirty="0"/>
              <a:t>inder </a:t>
            </a:r>
          </a:p>
        </p:txBody>
      </p:sp>
      <p:sp>
        <p:nvSpPr>
          <p:cNvPr id="4" name="Slide Number Placeholder 3"/>
          <p:cNvSpPr>
            <a:spLocks noGrp="1"/>
          </p:cNvSpPr>
          <p:nvPr>
            <p:ph type="sldNum" sz="quarter" idx="5"/>
          </p:nvPr>
        </p:nvSpPr>
        <p:spPr/>
        <p:txBody>
          <a:bodyPr/>
          <a:lstStyle/>
          <a:p>
            <a:fld id="{9F318E9A-F59B-4C4C-8839-194F9116A154}" type="slidenum">
              <a:rPr lang="en-VN" smtClean="0"/>
              <a:t>9</a:t>
            </a:fld>
            <a:endParaRPr lang="en-VN"/>
          </a:p>
        </p:txBody>
      </p:sp>
    </p:spTree>
    <p:extLst>
      <p:ext uri="{BB962C8B-B14F-4D97-AF65-F5344CB8AC3E}">
        <p14:creationId xmlns:p14="http://schemas.microsoft.com/office/powerpoint/2010/main" val="43441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Our solution contains 4 main features</a:t>
            </a:r>
          </a:p>
        </p:txBody>
      </p:sp>
      <p:sp>
        <p:nvSpPr>
          <p:cNvPr id="4" name="Slide Number Placeholder 3"/>
          <p:cNvSpPr>
            <a:spLocks noGrp="1"/>
          </p:cNvSpPr>
          <p:nvPr>
            <p:ph type="sldNum" sz="quarter" idx="5"/>
          </p:nvPr>
        </p:nvSpPr>
        <p:spPr/>
        <p:txBody>
          <a:bodyPr/>
          <a:lstStyle/>
          <a:p>
            <a:fld id="{9F318E9A-F59B-4C4C-8839-194F9116A154}" type="slidenum">
              <a:rPr lang="en-VN" smtClean="0"/>
              <a:t>13</a:t>
            </a:fld>
            <a:endParaRPr lang="en-VN"/>
          </a:p>
        </p:txBody>
      </p:sp>
    </p:spTree>
    <p:extLst>
      <p:ext uri="{BB962C8B-B14F-4D97-AF65-F5344CB8AC3E}">
        <p14:creationId xmlns:p14="http://schemas.microsoft.com/office/powerpoint/2010/main" val="2115586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a:t>
            </a:r>
            <a:r>
              <a:rPr lang="en-VN" dirty="0"/>
              <a:t>t’s a portal to the other social medias</a:t>
            </a:r>
          </a:p>
        </p:txBody>
      </p:sp>
      <p:sp>
        <p:nvSpPr>
          <p:cNvPr id="4" name="Slide Number Placeholder 3"/>
          <p:cNvSpPr>
            <a:spLocks noGrp="1"/>
          </p:cNvSpPr>
          <p:nvPr>
            <p:ph type="sldNum" sz="quarter" idx="5"/>
          </p:nvPr>
        </p:nvSpPr>
        <p:spPr/>
        <p:txBody>
          <a:bodyPr/>
          <a:lstStyle/>
          <a:p>
            <a:fld id="{9F318E9A-F59B-4C4C-8839-194F9116A154}" type="slidenum">
              <a:rPr lang="en-VN" smtClean="0"/>
              <a:t>16</a:t>
            </a:fld>
            <a:endParaRPr lang="en-VN"/>
          </a:p>
        </p:txBody>
      </p:sp>
    </p:spTree>
    <p:extLst>
      <p:ext uri="{BB962C8B-B14F-4D97-AF65-F5344CB8AC3E}">
        <p14:creationId xmlns:p14="http://schemas.microsoft.com/office/powerpoint/2010/main" val="70191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VN" dirty="0"/>
              <a:t>ith our website you can create and attend events based on your hobbies </a:t>
            </a:r>
          </a:p>
        </p:txBody>
      </p:sp>
      <p:sp>
        <p:nvSpPr>
          <p:cNvPr id="4" name="Slide Number Placeholder 3"/>
          <p:cNvSpPr>
            <a:spLocks noGrp="1"/>
          </p:cNvSpPr>
          <p:nvPr>
            <p:ph type="sldNum" sz="quarter" idx="5"/>
          </p:nvPr>
        </p:nvSpPr>
        <p:spPr/>
        <p:txBody>
          <a:bodyPr/>
          <a:lstStyle/>
          <a:p>
            <a:fld id="{9F318E9A-F59B-4C4C-8839-194F9116A154}" type="slidenum">
              <a:rPr lang="en-VN" smtClean="0"/>
              <a:t>17</a:t>
            </a:fld>
            <a:endParaRPr lang="en-VN"/>
          </a:p>
        </p:txBody>
      </p:sp>
    </p:spTree>
    <p:extLst>
      <p:ext uri="{BB962C8B-B14F-4D97-AF65-F5344CB8AC3E}">
        <p14:creationId xmlns:p14="http://schemas.microsoft.com/office/powerpoint/2010/main" val="415386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9F318E9A-F59B-4C4C-8839-194F9116A154}" type="slidenum">
              <a:rPr lang="en-VN" smtClean="0"/>
              <a:t>18</a:t>
            </a:fld>
            <a:endParaRPr lang="en-VN"/>
          </a:p>
        </p:txBody>
      </p:sp>
    </p:spTree>
    <p:extLst>
      <p:ext uri="{BB962C8B-B14F-4D97-AF65-F5344CB8AC3E}">
        <p14:creationId xmlns:p14="http://schemas.microsoft.com/office/powerpoint/2010/main" val="4225948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r</a:t>
            </a:r>
          </a:p>
        </p:txBody>
      </p:sp>
      <p:sp>
        <p:nvSpPr>
          <p:cNvPr id="4" name="Slide Number Placeholder 3"/>
          <p:cNvSpPr>
            <a:spLocks noGrp="1"/>
          </p:cNvSpPr>
          <p:nvPr>
            <p:ph type="sldNum" sz="quarter" idx="5"/>
          </p:nvPr>
        </p:nvSpPr>
        <p:spPr/>
        <p:txBody>
          <a:bodyPr/>
          <a:lstStyle/>
          <a:p>
            <a:fld id="{9F318E9A-F59B-4C4C-8839-194F9116A154}" type="slidenum">
              <a:rPr lang="en-VN" smtClean="0"/>
              <a:t>20</a:t>
            </a:fld>
            <a:endParaRPr lang="en-VN"/>
          </a:p>
        </p:txBody>
      </p:sp>
    </p:spTree>
    <p:extLst>
      <p:ext uri="{BB962C8B-B14F-4D97-AF65-F5344CB8AC3E}">
        <p14:creationId xmlns:p14="http://schemas.microsoft.com/office/powerpoint/2010/main" val="6542870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GB"/>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3890093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866442" y="685800"/>
            <a:ext cx="662096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DA8E4BF-CC7A-B946-B235-07FF1F5E9389}" type="datetimeFigureOut">
              <a:rPr lang="en-VN" smtClean="0"/>
              <a:t>26/06/2024</a:t>
            </a:fld>
            <a:endParaRPr lang="en-VN"/>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369709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GB"/>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7015648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8" y="1447800"/>
            <a:ext cx="6001049" cy="2323374"/>
          </a:xfrm>
        </p:spPr>
        <p:txBody>
          <a:bodyPr/>
          <a:lstStyle>
            <a:lvl1pPr>
              <a:defRPr sz="4800"/>
            </a:lvl1pPr>
          </a:lstStyle>
          <a:p>
            <a:r>
              <a:rPr lang="en-GB"/>
              <a:t>Click to edit Master title style</a:t>
            </a:r>
            <a:endParaRPr lang="en-US" dirty="0"/>
          </a:p>
        </p:txBody>
      </p:sp>
      <p:sp>
        <p:nvSpPr>
          <p:cNvPr id="14" name="Text Placeholder 3"/>
          <p:cNvSpPr>
            <a:spLocks noGrp="1"/>
          </p:cNvSpPr>
          <p:nvPr>
            <p:ph type="body" sz="half" idx="13"/>
          </p:nvPr>
        </p:nvSpPr>
        <p:spPr>
          <a:xfrm>
            <a:off x="1448177" y="3771174"/>
            <a:ext cx="546115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
        <p:nvSpPr>
          <p:cNvPr id="12" name="TextBox 11"/>
          <p:cNvSpPr txBox="1"/>
          <p:nvPr/>
        </p:nvSpPr>
        <p:spPr>
          <a:xfrm>
            <a:off x="673897" y="971253"/>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6999690" y="2613787"/>
            <a:ext cx="601591"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435227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2" y="3124201"/>
            <a:ext cx="6620968" cy="1653180"/>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42823097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4"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35357512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GB"/>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21"/>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2"/>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4"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9405179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2599542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10972530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
        <p:nvSpPr>
          <p:cNvPr id="8" name="Picture Placeholder 7">
            <a:extLst>
              <a:ext uri="{FF2B5EF4-FFF2-40B4-BE49-F238E27FC236}">
                <a16:creationId xmlns:a16="http://schemas.microsoft.com/office/drawing/2014/main" id="{87EEA778-C997-7AD4-93B9-22B162CDA6B7}"/>
              </a:ext>
            </a:extLst>
          </p:cNvPr>
          <p:cNvSpPr>
            <a:spLocks noGrp="1"/>
          </p:cNvSpPr>
          <p:nvPr>
            <p:ph type="pic" sz="quarter" idx="13"/>
          </p:nvPr>
        </p:nvSpPr>
        <p:spPr>
          <a:xfrm>
            <a:off x="2160588" y="1852613"/>
            <a:ext cx="5888037" cy="3749675"/>
          </a:xfrm>
          <a:ln w="57150">
            <a:solidFill>
              <a:schemeClr val="tx1"/>
            </a:solidFill>
          </a:ln>
          <a:effectLst>
            <a:outerShdw blurRad="114300" sx="102000" sy="102000" algn="ctr" rotWithShape="0">
              <a:prstClr val="black">
                <a:alpha val="20000"/>
              </a:prstClr>
            </a:outerShdw>
          </a:effectLst>
        </p:spPr>
        <p:txBody>
          <a:bodyPr/>
          <a:lstStyle/>
          <a:p>
            <a:endParaRPr lang="en-VN"/>
          </a:p>
        </p:txBody>
      </p:sp>
    </p:spTree>
    <p:extLst>
      <p:ext uri="{BB962C8B-B14F-4D97-AF65-F5344CB8AC3E}">
        <p14:creationId xmlns:p14="http://schemas.microsoft.com/office/powerpoint/2010/main" val="3202928482"/>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1515206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4"/>
          <p:cNvSpPr>
            <a:spLocks noGrp="1"/>
          </p:cNvSpPr>
          <p:nvPr>
            <p:ph type="ftr" sz="quarter" idx="11"/>
          </p:nvPr>
        </p:nvSpPr>
        <p:spPr/>
        <p:txBody>
          <a:bodyPr/>
          <a:lstStyle/>
          <a:p>
            <a:endParaRPr lang="en-VN"/>
          </a:p>
        </p:txBody>
      </p:sp>
      <p:sp>
        <p:nvSpPr>
          <p:cNvPr id="6" name="Slide Number Placeholder 5"/>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18852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DA8E4BF-CC7A-B946-B235-07FF1F5E9389}" type="datetimeFigureOut">
              <a:rPr lang="en-VN" smtClean="0"/>
              <a:t>26/06/2024</a:t>
            </a:fld>
            <a:endParaRPr lang="en-VN"/>
          </a:p>
        </p:txBody>
      </p:sp>
      <p:sp>
        <p:nvSpPr>
          <p:cNvPr id="6" name="Footer Placeholder 5"/>
          <p:cNvSpPr>
            <a:spLocks noGrp="1"/>
          </p:cNvSpPr>
          <p:nvPr>
            <p:ph type="ftr" sz="quarter" idx="11"/>
          </p:nvPr>
        </p:nvSpPr>
        <p:spPr/>
        <p:txBody>
          <a:bodyPr/>
          <a:lstStyle/>
          <a:p>
            <a:endParaRPr lang="en-VN"/>
          </a:p>
        </p:txBody>
      </p:sp>
      <p:sp>
        <p:nvSpPr>
          <p:cNvPr id="7" name="Slide Number Placeholder 6"/>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2598840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DA8E4BF-CC7A-B946-B235-07FF1F5E9389}" type="datetimeFigureOut">
              <a:rPr lang="en-VN" smtClean="0"/>
              <a:t>26/06/2024</a:t>
            </a:fld>
            <a:endParaRPr lang="en-VN"/>
          </a:p>
        </p:txBody>
      </p:sp>
      <p:sp>
        <p:nvSpPr>
          <p:cNvPr id="8" name="Footer Placeholder 7"/>
          <p:cNvSpPr>
            <a:spLocks noGrp="1"/>
          </p:cNvSpPr>
          <p:nvPr>
            <p:ph type="ftr" sz="quarter" idx="11"/>
          </p:nvPr>
        </p:nvSpPr>
        <p:spPr/>
        <p:txBody>
          <a:bodyPr/>
          <a:lstStyle/>
          <a:p>
            <a:endParaRPr lang="en-VN"/>
          </a:p>
        </p:txBody>
      </p:sp>
      <p:sp>
        <p:nvSpPr>
          <p:cNvPr id="9" name="Slide Number Placeholder 8"/>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628883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7" name="Date Placeholder 2"/>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3"/>
          <p:cNvSpPr>
            <a:spLocks noGrp="1"/>
          </p:cNvSpPr>
          <p:nvPr>
            <p:ph type="ftr" sz="quarter" idx="11"/>
          </p:nvPr>
        </p:nvSpPr>
        <p:spPr/>
        <p:txBody>
          <a:bodyPr/>
          <a:lstStyle/>
          <a:p>
            <a:endParaRPr lang="en-VN"/>
          </a:p>
        </p:txBody>
      </p:sp>
      <p:sp>
        <p:nvSpPr>
          <p:cNvPr id="6" name="Slide Number Placeholder 4"/>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3246128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2"/>
          <p:cNvSpPr>
            <a:spLocks noGrp="1"/>
          </p:cNvSpPr>
          <p:nvPr>
            <p:ph type="ftr" sz="quarter" idx="11"/>
          </p:nvPr>
        </p:nvSpPr>
        <p:spPr/>
        <p:txBody>
          <a:bodyPr/>
          <a:lstStyle/>
          <a:p>
            <a:endParaRPr lang="en-VN"/>
          </a:p>
        </p:txBody>
      </p:sp>
      <p:sp>
        <p:nvSpPr>
          <p:cNvPr id="6" name="Slide Number Placeholder 3"/>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2041472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66442" y="3129281"/>
            <a:ext cx="2551461"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7" name="Date Placeholder 4"/>
          <p:cNvSpPr>
            <a:spLocks noGrp="1"/>
          </p:cNvSpPr>
          <p:nvPr>
            <p:ph type="dt" sz="half" idx="10"/>
          </p:nvPr>
        </p:nvSpPr>
        <p:spPr/>
        <p:txBody>
          <a:bodyPr/>
          <a:lstStyle/>
          <a:p>
            <a:fld id="{7DA8E4BF-CC7A-B946-B235-07FF1F5E9389}" type="datetimeFigureOut">
              <a:rPr lang="en-VN" smtClean="0"/>
              <a:t>26/06/2024</a:t>
            </a:fld>
            <a:endParaRPr lang="en-VN"/>
          </a:p>
        </p:txBody>
      </p:sp>
      <p:sp>
        <p:nvSpPr>
          <p:cNvPr id="5" name="Footer Placeholder 5"/>
          <p:cNvSpPr>
            <a:spLocks noGrp="1"/>
          </p:cNvSpPr>
          <p:nvPr>
            <p:ph type="ftr" sz="quarter" idx="11"/>
          </p:nvPr>
        </p:nvSpPr>
        <p:spPr/>
        <p:txBody>
          <a:bodyPr/>
          <a:lstStyle/>
          <a:p>
            <a:endParaRPr lang="en-VN"/>
          </a:p>
        </p:txBody>
      </p:sp>
      <p:sp>
        <p:nvSpPr>
          <p:cNvPr id="6" name="Slide Number Placeholder 6"/>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2155099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DA8E4BF-CC7A-B946-B235-07FF1F5E9389}" type="datetimeFigureOut">
              <a:rPr lang="en-VN" smtClean="0"/>
              <a:t>26/06/2024</a:t>
            </a:fld>
            <a:endParaRPr lang="en-VN"/>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93277D-2F7E-B148-AB07-8131C02B8877}" type="slidenum">
              <a:rPr lang="en-VN" smtClean="0"/>
              <a:t>‹#›</a:t>
            </a:fld>
            <a:endParaRPr lang="en-VN"/>
          </a:p>
        </p:txBody>
      </p:sp>
    </p:spTree>
    <p:extLst>
      <p:ext uri="{BB962C8B-B14F-4D97-AF65-F5344CB8AC3E}">
        <p14:creationId xmlns:p14="http://schemas.microsoft.com/office/powerpoint/2010/main" val="39459455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GB"/>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7DA8E4BF-CC7A-B946-B235-07FF1F5E9389}" type="datetimeFigureOut">
              <a:rPr lang="en-VN" smtClean="0"/>
              <a:t>26/06/2024</a:t>
            </a:fld>
            <a:endParaRPr lang="en-VN"/>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VN"/>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8593277D-2F7E-B148-AB07-8131C02B8877}" type="slidenum">
              <a:rPr lang="en-VN" smtClean="0"/>
              <a:t>‹#›</a:t>
            </a:fld>
            <a:endParaRPr lang="en-VN"/>
          </a:p>
        </p:txBody>
      </p:sp>
    </p:spTree>
    <p:extLst>
      <p:ext uri="{BB962C8B-B14F-4D97-AF65-F5344CB8AC3E}">
        <p14:creationId xmlns:p14="http://schemas.microsoft.com/office/powerpoint/2010/main" val="2732914631"/>
      </p:ext>
    </p:extLst>
  </p:cSld>
  <p:clrMap bg1="dk1" tx1="lt1" bg2="dk2" tx2="lt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3" Type="http://schemas.openxmlformats.org/officeDocument/2006/relationships/image" Target="../media/image2.jpe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3.png"/><Relationship Id="rId15" Type="http://schemas.openxmlformats.org/officeDocument/2006/relationships/customXml" Target="../ink/ink7.xml"/><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5.png"/><Relationship Id="rId1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8.xml"/><Relationship Id="rId5" Type="http://schemas.openxmlformats.org/officeDocument/2006/relationships/image" Target="../media/image20.jpe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8.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8.xml"/><Relationship Id="rId5" Type="http://schemas.openxmlformats.org/officeDocument/2006/relationships/image" Target="../media/image20.jpe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8.xml"/><Relationship Id="rId5" Type="http://schemas.openxmlformats.org/officeDocument/2006/relationships/image" Target="../media/image19.jpe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7.jpeg"/><Relationship Id="rId5" Type="http://schemas.openxmlformats.org/officeDocument/2006/relationships/image" Target="../media/image20.jpe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18.xml"/><Relationship Id="rId7" Type="http://schemas.openxmlformats.org/officeDocument/2006/relationships/image" Target="../media/image27.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jpe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eg"/><Relationship Id="rId1" Type="http://schemas.openxmlformats.org/officeDocument/2006/relationships/slideLayout" Target="../slideLayouts/slideLayout18.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descr="Pixar Disney Poster. A asian girl with black hair and eyes, a bulgarian girl with light brown to blonde straight hair and green eyes, two boys with curly brown hair, brown eyes and one of them with glasses. The headline to be HobIT. In total 4 people. Add fontys university for subheadline">
            <a:extLst>
              <a:ext uri="{FF2B5EF4-FFF2-40B4-BE49-F238E27FC236}">
                <a16:creationId xmlns:a16="http://schemas.microsoft.com/office/drawing/2014/main" id="{015AEE9B-122F-AA28-6DD2-1A5AA18431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1" b="4023"/>
          <a:stretch/>
        </p:blipFill>
        <p:spPr bwMode="auto">
          <a:xfrm>
            <a:off x="1983582" y="10"/>
            <a:ext cx="7160418" cy="6857990"/>
          </a:xfrm>
          <a:custGeom>
            <a:avLst/>
            <a:gdLst/>
            <a:ahLst/>
            <a:cxnLst/>
            <a:rect l="l" t="t" r="r" b="b"/>
            <a:pathLst>
              <a:path w="9547224" h="6858000">
                <a:moveTo>
                  <a:pt x="1623023" y="0"/>
                </a:moveTo>
                <a:lnTo>
                  <a:pt x="2716256" y="0"/>
                </a:lnTo>
                <a:lnTo>
                  <a:pt x="3032455" y="0"/>
                </a:lnTo>
                <a:lnTo>
                  <a:pt x="3496422" y="0"/>
                </a:lnTo>
                <a:lnTo>
                  <a:pt x="5205951" y="0"/>
                </a:lnTo>
                <a:lnTo>
                  <a:pt x="9547224" y="0"/>
                </a:lnTo>
                <a:lnTo>
                  <a:pt x="9547224" y="6858000"/>
                </a:lnTo>
                <a:lnTo>
                  <a:pt x="5205951" y="6858000"/>
                </a:lnTo>
                <a:lnTo>
                  <a:pt x="3496422" y="6858000"/>
                </a:lnTo>
                <a:lnTo>
                  <a:pt x="3032455"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6B17E46D-4E4D-08E0-686E-F15A07CC06FB}"/>
                  </a:ext>
                </a:extLst>
              </p14:cNvPr>
              <p14:cNvContentPartPr/>
              <p14:nvPr/>
            </p14:nvContentPartPr>
            <p14:xfrm>
              <a:off x="4199688" y="6282396"/>
              <a:ext cx="382320" cy="62280"/>
            </p14:xfrm>
          </p:contentPart>
        </mc:Choice>
        <mc:Fallback>
          <p:pic>
            <p:nvPicPr>
              <p:cNvPr id="2" name="Ink 1">
                <a:extLst>
                  <a:ext uri="{FF2B5EF4-FFF2-40B4-BE49-F238E27FC236}">
                    <a16:creationId xmlns:a16="http://schemas.microsoft.com/office/drawing/2014/main" id="{6B17E46D-4E4D-08E0-686E-F15A07CC06FB}"/>
                  </a:ext>
                </a:extLst>
              </p:cNvPr>
              <p:cNvPicPr/>
              <p:nvPr/>
            </p:nvPicPr>
            <p:blipFill>
              <a:blip r:embed="rId5"/>
              <a:stretch>
                <a:fillRect/>
              </a:stretch>
            </p:blipFill>
            <p:spPr>
              <a:xfrm>
                <a:off x="4193568" y="6276276"/>
                <a:ext cx="394560" cy="74520"/>
              </a:xfrm>
              <a:prstGeom prst="rect">
                <a:avLst/>
              </a:prstGeom>
            </p:spPr>
          </p:pic>
        </mc:Fallback>
      </mc:AlternateContent>
      <p:grpSp>
        <p:nvGrpSpPr>
          <p:cNvPr id="8" name="Group 7">
            <a:extLst>
              <a:ext uri="{FF2B5EF4-FFF2-40B4-BE49-F238E27FC236}">
                <a16:creationId xmlns:a16="http://schemas.microsoft.com/office/drawing/2014/main" id="{6B3EF2DB-CFB4-5477-7AC7-C20CEA86E77A}"/>
              </a:ext>
            </a:extLst>
          </p:cNvPr>
          <p:cNvGrpSpPr/>
          <p:nvPr/>
        </p:nvGrpSpPr>
        <p:grpSpPr>
          <a:xfrm>
            <a:off x="4161888" y="6328116"/>
            <a:ext cx="324360" cy="4680"/>
            <a:chOff x="4161888" y="6328116"/>
            <a:chExt cx="324360" cy="4680"/>
          </a:xfrm>
        </p:grpSpPr>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B3D0A83F-199D-270A-DBE4-E3717B1DA064}"/>
                    </a:ext>
                  </a:extLst>
                </p14:cNvPr>
                <p14:cNvContentPartPr/>
                <p14:nvPr/>
              </p14:nvContentPartPr>
              <p14:xfrm>
                <a:off x="4161888" y="6332436"/>
                <a:ext cx="360" cy="360"/>
              </p14:xfrm>
            </p:contentPart>
          </mc:Choice>
          <mc:Fallback>
            <p:pic>
              <p:nvPicPr>
                <p:cNvPr id="3" name="Ink 2">
                  <a:extLst>
                    <a:ext uri="{FF2B5EF4-FFF2-40B4-BE49-F238E27FC236}">
                      <a16:creationId xmlns:a16="http://schemas.microsoft.com/office/drawing/2014/main" id="{B3D0A83F-199D-270A-DBE4-E3717B1DA064}"/>
                    </a:ext>
                  </a:extLst>
                </p:cNvPr>
                <p:cNvPicPr/>
                <p:nvPr/>
              </p:nvPicPr>
              <p:blipFill>
                <a:blip r:embed="rId7"/>
                <a:stretch>
                  <a:fillRect/>
                </a:stretch>
              </p:blipFill>
              <p:spPr>
                <a:xfrm>
                  <a:off x="4098888" y="6269436"/>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4" name="Ink 3">
                  <a:extLst>
                    <a:ext uri="{FF2B5EF4-FFF2-40B4-BE49-F238E27FC236}">
                      <a16:creationId xmlns:a16="http://schemas.microsoft.com/office/drawing/2014/main" id="{C57D5591-AA6A-8DFA-2AF8-8D97A4CA82D0}"/>
                    </a:ext>
                  </a:extLst>
                </p14:cNvPr>
                <p14:cNvContentPartPr/>
                <p14:nvPr/>
              </p14:nvContentPartPr>
              <p14:xfrm>
                <a:off x="4322088" y="6332076"/>
                <a:ext cx="164160" cy="720"/>
              </p14:xfrm>
            </p:contentPart>
          </mc:Choice>
          <mc:Fallback>
            <p:pic>
              <p:nvPicPr>
                <p:cNvPr id="4" name="Ink 3">
                  <a:extLst>
                    <a:ext uri="{FF2B5EF4-FFF2-40B4-BE49-F238E27FC236}">
                      <a16:creationId xmlns:a16="http://schemas.microsoft.com/office/drawing/2014/main" id="{C57D5591-AA6A-8DFA-2AF8-8D97A4CA82D0}"/>
                    </a:ext>
                  </a:extLst>
                </p:cNvPr>
                <p:cNvPicPr/>
                <p:nvPr/>
              </p:nvPicPr>
              <p:blipFill>
                <a:blip r:embed="rId9"/>
                <a:stretch>
                  <a:fillRect/>
                </a:stretch>
              </p:blipFill>
              <p:spPr>
                <a:xfrm>
                  <a:off x="4259088" y="6269076"/>
                  <a:ext cx="289800" cy="12636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ED2910B3-C6BA-AA96-C2DF-BD878C57423F}"/>
                    </a:ext>
                  </a:extLst>
                </p14:cNvPr>
                <p14:cNvContentPartPr/>
                <p14:nvPr/>
              </p14:nvContentPartPr>
              <p14:xfrm>
                <a:off x="4249008" y="6328116"/>
                <a:ext cx="360" cy="360"/>
              </p14:xfrm>
            </p:contentPart>
          </mc:Choice>
          <mc:Fallback>
            <p:pic>
              <p:nvPicPr>
                <p:cNvPr id="7" name="Ink 6">
                  <a:extLst>
                    <a:ext uri="{FF2B5EF4-FFF2-40B4-BE49-F238E27FC236}">
                      <a16:creationId xmlns:a16="http://schemas.microsoft.com/office/drawing/2014/main" id="{ED2910B3-C6BA-AA96-C2DF-BD878C57423F}"/>
                    </a:ext>
                  </a:extLst>
                </p:cNvPr>
                <p:cNvPicPr/>
                <p:nvPr/>
              </p:nvPicPr>
              <p:blipFill>
                <a:blip r:embed="rId7"/>
                <a:stretch>
                  <a:fillRect/>
                </a:stretch>
              </p:blipFill>
              <p:spPr>
                <a:xfrm>
                  <a:off x="4186368" y="6265476"/>
                  <a:ext cx="126000" cy="126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1">
            <p14:nvContentPartPr>
              <p14:cNvPr id="9" name="Ink 8">
                <a:extLst>
                  <a:ext uri="{FF2B5EF4-FFF2-40B4-BE49-F238E27FC236}">
                    <a16:creationId xmlns:a16="http://schemas.microsoft.com/office/drawing/2014/main" id="{D96DE118-5CE6-2B57-E94C-99F6073E1F03}"/>
                  </a:ext>
                </a:extLst>
              </p14:cNvPr>
              <p14:cNvContentPartPr/>
              <p14:nvPr/>
            </p14:nvContentPartPr>
            <p14:xfrm>
              <a:off x="4843008" y="6328836"/>
              <a:ext cx="375120" cy="1080"/>
            </p14:xfrm>
          </p:contentPart>
        </mc:Choice>
        <mc:Fallback>
          <p:pic>
            <p:nvPicPr>
              <p:cNvPr id="9" name="Ink 8">
                <a:extLst>
                  <a:ext uri="{FF2B5EF4-FFF2-40B4-BE49-F238E27FC236}">
                    <a16:creationId xmlns:a16="http://schemas.microsoft.com/office/drawing/2014/main" id="{D96DE118-5CE6-2B57-E94C-99F6073E1F03}"/>
                  </a:ext>
                </a:extLst>
              </p:cNvPr>
              <p:cNvPicPr/>
              <p:nvPr/>
            </p:nvPicPr>
            <p:blipFill>
              <a:blip r:embed="rId12"/>
              <a:stretch>
                <a:fillRect/>
              </a:stretch>
            </p:blipFill>
            <p:spPr>
              <a:xfrm>
                <a:off x="4780368" y="6266196"/>
                <a:ext cx="500760" cy="126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655CE2B5-515D-F651-10A7-1935CD09D5C9}"/>
                  </a:ext>
                </a:extLst>
              </p14:cNvPr>
              <p14:cNvContentPartPr/>
              <p14:nvPr/>
            </p14:nvContentPartPr>
            <p14:xfrm>
              <a:off x="6524460" y="6314796"/>
              <a:ext cx="253080" cy="25560"/>
            </p14:xfrm>
          </p:contentPart>
        </mc:Choice>
        <mc:Fallback>
          <p:pic>
            <p:nvPicPr>
              <p:cNvPr id="10" name="Ink 9">
                <a:extLst>
                  <a:ext uri="{FF2B5EF4-FFF2-40B4-BE49-F238E27FC236}">
                    <a16:creationId xmlns:a16="http://schemas.microsoft.com/office/drawing/2014/main" id="{655CE2B5-515D-F651-10A7-1935CD09D5C9}"/>
                  </a:ext>
                </a:extLst>
              </p:cNvPr>
              <p:cNvPicPr/>
              <p:nvPr/>
            </p:nvPicPr>
            <p:blipFill>
              <a:blip r:embed="rId14"/>
              <a:stretch>
                <a:fillRect/>
              </a:stretch>
            </p:blipFill>
            <p:spPr>
              <a:xfrm>
                <a:off x="6461820" y="6252156"/>
                <a:ext cx="37872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1" name="Ink 10">
                <a:extLst>
                  <a:ext uri="{FF2B5EF4-FFF2-40B4-BE49-F238E27FC236}">
                    <a16:creationId xmlns:a16="http://schemas.microsoft.com/office/drawing/2014/main" id="{EC712429-E39E-6997-CF7B-F8345C2937C7}"/>
                  </a:ext>
                </a:extLst>
              </p14:cNvPr>
              <p14:cNvContentPartPr/>
              <p14:nvPr/>
            </p14:nvContentPartPr>
            <p14:xfrm>
              <a:off x="7950672" y="6332436"/>
              <a:ext cx="475560" cy="360"/>
            </p14:xfrm>
          </p:contentPart>
        </mc:Choice>
        <mc:Fallback>
          <p:pic>
            <p:nvPicPr>
              <p:cNvPr id="11" name="Ink 10">
                <a:extLst>
                  <a:ext uri="{FF2B5EF4-FFF2-40B4-BE49-F238E27FC236}">
                    <a16:creationId xmlns:a16="http://schemas.microsoft.com/office/drawing/2014/main" id="{EC712429-E39E-6997-CF7B-F8345C2937C7}"/>
                  </a:ext>
                </a:extLst>
              </p:cNvPr>
              <p:cNvPicPr/>
              <p:nvPr/>
            </p:nvPicPr>
            <p:blipFill>
              <a:blip r:embed="rId16"/>
              <a:stretch>
                <a:fillRect/>
              </a:stretch>
            </p:blipFill>
            <p:spPr>
              <a:xfrm>
                <a:off x="7888032" y="6269436"/>
                <a:ext cx="601200" cy="126000"/>
              </a:xfrm>
              <a:prstGeom prst="rect">
                <a:avLst/>
              </a:prstGeom>
            </p:spPr>
          </p:pic>
        </mc:Fallback>
      </mc:AlternateContent>
      <p:sp>
        <p:nvSpPr>
          <p:cNvPr id="12" name="TextBox 11">
            <a:extLst>
              <a:ext uri="{FF2B5EF4-FFF2-40B4-BE49-F238E27FC236}">
                <a16:creationId xmlns:a16="http://schemas.microsoft.com/office/drawing/2014/main" id="{9512866E-EED3-049B-42E5-BF061DC85410}"/>
              </a:ext>
            </a:extLst>
          </p:cNvPr>
          <p:cNvSpPr txBox="1"/>
          <p:nvPr/>
        </p:nvSpPr>
        <p:spPr>
          <a:xfrm>
            <a:off x="4060739" y="6219854"/>
            <a:ext cx="569861" cy="246221"/>
          </a:xfrm>
          <a:prstGeom prst="rect">
            <a:avLst/>
          </a:prstGeom>
          <a:noFill/>
        </p:spPr>
        <p:txBody>
          <a:bodyPr wrap="square" rtlCol="0">
            <a:spAutoFit/>
          </a:bodyPr>
          <a:lstStyle/>
          <a:p>
            <a:r>
              <a:rPr lang="en-VN" sz="1000" dirty="0">
                <a:solidFill>
                  <a:srgbClr val="CFA468"/>
                </a:solidFill>
                <a:latin typeface="Forte Forward" panose="020F0502020204030204" pitchFamily="34" charset="0"/>
                <a:cs typeface="Forte Forward" panose="020F0502020204030204" pitchFamily="34" charset="0"/>
              </a:rPr>
              <a:t>Miya</a:t>
            </a:r>
          </a:p>
        </p:txBody>
      </p:sp>
      <p:sp>
        <p:nvSpPr>
          <p:cNvPr id="14" name="TextBox 13">
            <a:extLst>
              <a:ext uri="{FF2B5EF4-FFF2-40B4-BE49-F238E27FC236}">
                <a16:creationId xmlns:a16="http://schemas.microsoft.com/office/drawing/2014/main" id="{45F7F792-AD23-A9F2-F4F8-53646A3C438F}"/>
              </a:ext>
            </a:extLst>
          </p:cNvPr>
          <p:cNvSpPr txBox="1"/>
          <p:nvPr/>
        </p:nvSpPr>
        <p:spPr>
          <a:xfrm>
            <a:off x="7808624" y="6204465"/>
            <a:ext cx="759656" cy="246221"/>
          </a:xfrm>
          <a:prstGeom prst="rect">
            <a:avLst/>
          </a:prstGeom>
          <a:noFill/>
        </p:spPr>
        <p:txBody>
          <a:bodyPr wrap="square">
            <a:spAutoFit/>
          </a:bodyPr>
          <a:lstStyle/>
          <a:p>
            <a:r>
              <a:rPr lang="en-VN" sz="1000" dirty="0">
                <a:solidFill>
                  <a:srgbClr val="CFA468"/>
                </a:solidFill>
                <a:latin typeface="Forte Forward" panose="020F0502020204030204" pitchFamily="34" charset="0"/>
                <a:cs typeface="Forte Forward" panose="020F0502020204030204" pitchFamily="34" charset="0"/>
              </a:rPr>
              <a:t>Hristiyan</a:t>
            </a:r>
          </a:p>
        </p:txBody>
      </p:sp>
      <p:sp>
        <p:nvSpPr>
          <p:cNvPr id="16" name="TextBox 15">
            <a:extLst>
              <a:ext uri="{FF2B5EF4-FFF2-40B4-BE49-F238E27FC236}">
                <a16:creationId xmlns:a16="http://schemas.microsoft.com/office/drawing/2014/main" id="{B17A729F-804D-4227-3706-D93F8229054F}"/>
              </a:ext>
            </a:extLst>
          </p:cNvPr>
          <p:cNvSpPr txBox="1"/>
          <p:nvPr/>
        </p:nvSpPr>
        <p:spPr>
          <a:xfrm>
            <a:off x="6362612" y="6217245"/>
            <a:ext cx="576775" cy="246221"/>
          </a:xfrm>
          <a:prstGeom prst="rect">
            <a:avLst/>
          </a:prstGeom>
          <a:noFill/>
        </p:spPr>
        <p:txBody>
          <a:bodyPr wrap="square">
            <a:spAutoFit/>
          </a:bodyPr>
          <a:lstStyle/>
          <a:p>
            <a:r>
              <a:rPr lang="en-VN" sz="1000" dirty="0">
                <a:solidFill>
                  <a:srgbClr val="CFA468"/>
                </a:solidFill>
                <a:latin typeface="Forte Forward" panose="020F0502020204030204" pitchFamily="34" charset="0"/>
                <a:cs typeface="Forte Forward" panose="020F0502020204030204" pitchFamily="34" charset="0"/>
              </a:rPr>
              <a:t>Yurick</a:t>
            </a:r>
          </a:p>
        </p:txBody>
      </p:sp>
      <p:sp>
        <p:nvSpPr>
          <p:cNvPr id="18" name="TextBox 17">
            <a:extLst>
              <a:ext uri="{FF2B5EF4-FFF2-40B4-BE49-F238E27FC236}">
                <a16:creationId xmlns:a16="http://schemas.microsoft.com/office/drawing/2014/main" id="{2D3A23E1-9AD3-EFD6-FB18-134663934C9C}"/>
              </a:ext>
            </a:extLst>
          </p:cNvPr>
          <p:cNvSpPr txBox="1"/>
          <p:nvPr/>
        </p:nvSpPr>
        <p:spPr>
          <a:xfrm>
            <a:off x="4795914" y="6219854"/>
            <a:ext cx="1042155" cy="246221"/>
          </a:xfrm>
          <a:prstGeom prst="rect">
            <a:avLst/>
          </a:prstGeom>
          <a:noFill/>
        </p:spPr>
        <p:txBody>
          <a:bodyPr wrap="square">
            <a:spAutoFit/>
          </a:bodyPr>
          <a:lstStyle/>
          <a:p>
            <a:r>
              <a:rPr lang="en-VN" sz="1000" dirty="0">
                <a:solidFill>
                  <a:srgbClr val="CFA468"/>
                </a:solidFill>
                <a:latin typeface="Forte Forward" panose="020F0502020204030204" pitchFamily="34" charset="0"/>
                <a:cs typeface="Forte Forward" panose="020F0502020204030204" pitchFamily="34" charset="0"/>
              </a:rPr>
              <a:t>Alexa</a:t>
            </a:r>
          </a:p>
        </p:txBody>
      </p:sp>
    </p:spTree>
    <p:extLst>
      <p:ext uri="{BB962C8B-B14F-4D97-AF65-F5344CB8AC3E}">
        <p14:creationId xmlns:p14="http://schemas.microsoft.com/office/powerpoint/2010/main" val="1242217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white text on a white background&#10;&#10;Description automatically generated">
            <a:extLst>
              <a:ext uri="{FF2B5EF4-FFF2-40B4-BE49-F238E27FC236}">
                <a16:creationId xmlns:a16="http://schemas.microsoft.com/office/drawing/2014/main" id="{21E666C6-DB7E-CAEA-627F-168720F2568D}"/>
              </a:ext>
            </a:extLst>
          </p:cNvPr>
          <p:cNvPicPr>
            <a:picLocks noChangeAspect="1"/>
          </p:cNvPicPr>
          <p:nvPr/>
        </p:nvPicPr>
        <p:blipFill rotWithShape="1">
          <a:blip r:embed="rId2"/>
          <a:srcRect r="20640" b="2"/>
          <a:stretch/>
        </p:blipFill>
        <p:spPr>
          <a:xfrm>
            <a:off x="3370077" y="243"/>
            <a:ext cx="5773923"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p:spPr>
      </p:pic>
      <p:pic>
        <p:nvPicPr>
          <p:cNvPr id="4" name="Picture 3" descr="A white paper with black text&#10;&#10;Description automatically generated">
            <a:extLst>
              <a:ext uri="{FF2B5EF4-FFF2-40B4-BE49-F238E27FC236}">
                <a16:creationId xmlns:a16="http://schemas.microsoft.com/office/drawing/2014/main" id="{82C47267-BCE1-BBC0-95CC-BE800F6D3D72}"/>
              </a:ext>
            </a:extLst>
          </p:cNvPr>
          <p:cNvPicPr>
            <a:picLocks noChangeAspect="1"/>
          </p:cNvPicPr>
          <p:nvPr/>
        </p:nvPicPr>
        <p:blipFill rotWithShape="1">
          <a:blip r:embed="rId3"/>
          <a:srcRect t="23143" r="1" b="10607"/>
          <a:stretch/>
        </p:blipFill>
        <p:spPr>
          <a:xfrm>
            <a:off x="20" y="10"/>
            <a:ext cx="439482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p:spPr>
      </p:pic>
      <p:pic>
        <p:nvPicPr>
          <p:cNvPr id="8" name="Picture 7" descr="A white paper with black text&#10;&#10;Description automatically generated">
            <a:extLst>
              <a:ext uri="{FF2B5EF4-FFF2-40B4-BE49-F238E27FC236}">
                <a16:creationId xmlns:a16="http://schemas.microsoft.com/office/drawing/2014/main" id="{5044EF15-4259-2C7C-5A4C-7F42C3C4F7F1}"/>
              </a:ext>
            </a:extLst>
          </p:cNvPr>
          <p:cNvPicPr>
            <a:picLocks noChangeAspect="1"/>
          </p:cNvPicPr>
          <p:nvPr/>
        </p:nvPicPr>
        <p:blipFill rotWithShape="1">
          <a:blip r:embed="rId4"/>
          <a:srcRect t="26525" r="1" b="16570"/>
          <a:stretch/>
        </p:blipFill>
        <p:spPr>
          <a:xfrm>
            <a:off x="4762566" y="3511295"/>
            <a:ext cx="4381434"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p:spPr>
      </p:pic>
      <p:pic>
        <p:nvPicPr>
          <p:cNvPr id="6" name="Picture 5" descr="A screenshot of a white background&#10;&#10;Description automatically generated">
            <a:extLst>
              <a:ext uri="{FF2B5EF4-FFF2-40B4-BE49-F238E27FC236}">
                <a16:creationId xmlns:a16="http://schemas.microsoft.com/office/drawing/2014/main" id="{1B901045-9006-AB5C-4D3D-C4E8B27F5395}"/>
              </a:ext>
            </a:extLst>
          </p:cNvPr>
          <p:cNvPicPr>
            <a:picLocks noChangeAspect="1"/>
          </p:cNvPicPr>
          <p:nvPr/>
        </p:nvPicPr>
        <p:blipFill rotWithShape="1">
          <a:blip r:embed="rId5"/>
          <a:srcRect l="5562" r="27585" b="2"/>
          <a:stretch/>
        </p:blipFill>
        <p:spPr>
          <a:xfrm>
            <a:off x="20" y="3511295"/>
            <a:ext cx="5773903"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p:spPr>
      </p:pic>
    </p:spTree>
    <p:extLst>
      <p:ext uri="{BB962C8B-B14F-4D97-AF65-F5344CB8AC3E}">
        <p14:creationId xmlns:p14="http://schemas.microsoft.com/office/powerpoint/2010/main" val="4103748523"/>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Guide To Different Types of Events And Their Purpose">
            <a:extLst>
              <a:ext uri="{FF2B5EF4-FFF2-40B4-BE49-F238E27FC236}">
                <a16:creationId xmlns:a16="http://schemas.microsoft.com/office/drawing/2014/main" id="{B422939D-F9A2-7DCC-9CA9-5B149E72D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9" t="7265" r="1272" b="35998"/>
          <a:stretch>
            <a:fillRect/>
          </a:stretch>
        </p:blipFill>
        <p:spPr bwMode="auto">
          <a:xfrm rot="21579135">
            <a:off x="3000109" y="4513854"/>
            <a:ext cx="2795772" cy="1045477"/>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C6B00FF5-1D87-3543-DF4B-EF746563021A}"/>
              </a:ext>
            </a:extLst>
          </p:cNvPr>
          <p:cNvPicPr>
            <a:picLocks noChangeAspect="1"/>
          </p:cNvPicPr>
          <p:nvPr/>
        </p:nvPicPr>
        <p:blipFill>
          <a:blip r:embed="rId3"/>
          <a:srcRect l="3307" t="552" r="4868" b="35545"/>
          <a:stretch>
            <a:fillRect/>
          </a:stretch>
        </p:blipFill>
        <p:spPr>
          <a:xfrm rot="5294117">
            <a:off x="1400304" y="3003019"/>
            <a:ext cx="2796334" cy="1046807"/>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pic>
        <p:nvPicPr>
          <p:cNvPr id="33" name="Picture 32" descr="What Is IT Security? - Information Technology Security - Cisco">
            <a:extLst>
              <a:ext uri="{FF2B5EF4-FFF2-40B4-BE49-F238E27FC236}">
                <a16:creationId xmlns:a16="http://schemas.microsoft.com/office/drawing/2014/main" id="{553615FF-AC17-37B9-1294-521DBDEAE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103"/>
          <a:stretch>
            <a:fillRect/>
          </a:stretch>
        </p:blipFill>
        <p:spPr bwMode="auto">
          <a:xfrm rot="938937">
            <a:off x="3033190" y="1298669"/>
            <a:ext cx="2645476" cy="1156390"/>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pic>
        <p:nvPicPr>
          <p:cNvPr id="34" name="Picture 33" descr="The Effect of Hobbies on Your Personal and Professional Life - Executive  Support Magazine">
            <a:extLst>
              <a:ext uri="{FF2B5EF4-FFF2-40B4-BE49-F238E27FC236}">
                <a16:creationId xmlns:a16="http://schemas.microsoft.com/office/drawing/2014/main" id="{F479CB6C-6DD1-DBC2-2A7B-C91B1F0B2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381" t="4062" r="23190"/>
          <a:stretch>
            <a:fillRect/>
          </a:stretch>
        </p:blipFill>
        <p:spPr bwMode="auto">
          <a:xfrm rot="2598572">
            <a:off x="4885121" y="2388357"/>
            <a:ext cx="1983811" cy="2019295"/>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C9B16B6-8BD8-641F-DF4E-C06B17B9404C}"/>
              </a:ext>
            </a:extLst>
          </p:cNvPr>
          <p:cNvSpPr txBox="1"/>
          <p:nvPr/>
        </p:nvSpPr>
        <p:spPr>
          <a:xfrm>
            <a:off x="3444909" y="3167390"/>
            <a:ext cx="1906172" cy="523220"/>
          </a:xfrm>
          <a:prstGeom prst="rect">
            <a:avLst/>
          </a:prstGeom>
          <a:noFill/>
        </p:spPr>
        <p:txBody>
          <a:bodyPr wrap="square">
            <a:spAutoFit/>
          </a:bodyPr>
          <a:lstStyle/>
          <a:p>
            <a:r>
              <a:rPr lang="en-VN" sz="2800" b="1" dirty="0"/>
              <a:t>PROBLEM</a:t>
            </a:r>
          </a:p>
        </p:txBody>
      </p:sp>
    </p:spTree>
    <p:extLst>
      <p:ext uri="{BB962C8B-B14F-4D97-AF65-F5344CB8AC3E}">
        <p14:creationId xmlns:p14="http://schemas.microsoft.com/office/powerpoint/2010/main" val="3849444075"/>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Guide To Different Types of Events And Their Purpose">
            <a:extLst>
              <a:ext uri="{FF2B5EF4-FFF2-40B4-BE49-F238E27FC236}">
                <a16:creationId xmlns:a16="http://schemas.microsoft.com/office/drawing/2014/main" id="{B422939D-F9A2-7DCC-9CA9-5B149E72D6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9" t="7265" r="1272" b="35998"/>
          <a:stretch>
            <a:fillRect/>
          </a:stretch>
        </p:blipFill>
        <p:spPr bwMode="auto">
          <a:xfrm rot="21579135">
            <a:off x="3000109" y="4513854"/>
            <a:ext cx="2795772" cy="1045477"/>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C6B00FF5-1D87-3543-DF4B-EF746563021A}"/>
              </a:ext>
            </a:extLst>
          </p:cNvPr>
          <p:cNvPicPr>
            <a:picLocks noChangeAspect="1"/>
          </p:cNvPicPr>
          <p:nvPr/>
        </p:nvPicPr>
        <p:blipFill>
          <a:blip r:embed="rId3"/>
          <a:srcRect l="3307" t="552" r="4868" b="35545"/>
          <a:stretch>
            <a:fillRect/>
          </a:stretch>
        </p:blipFill>
        <p:spPr>
          <a:xfrm rot="5294117">
            <a:off x="1400304" y="3003019"/>
            <a:ext cx="2796334" cy="1046807"/>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pic>
        <p:nvPicPr>
          <p:cNvPr id="33" name="Picture 32" descr="What Is IT Security? - Information Technology Security - Cisco">
            <a:extLst>
              <a:ext uri="{FF2B5EF4-FFF2-40B4-BE49-F238E27FC236}">
                <a16:creationId xmlns:a16="http://schemas.microsoft.com/office/drawing/2014/main" id="{553615FF-AC17-37B9-1294-521DBDEAE4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103"/>
          <a:stretch>
            <a:fillRect/>
          </a:stretch>
        </p:blipFill>
        <p:spPr bwMode="auto">
          <a:xfrm rot="938937">
            <a:off x="3033190" y="1298669"/>
            <a:ext cx="2645476" cy="1156390"/>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pic>
        <p:nvPicPr>
          <p:cNvPr id="34" name="Picture 33" descr="The Effect of Hobbies on Your Personal and Professional Life - Executive  Support Magazine">
            <a:extLst>
              <a:ext uri="{FF2B5EF4-FFF2-40B4-BE49-F238E27FC236}">
                <a16:creationId xmlns:a16="http://schemas.microsoft.com/office/drawing/2014/main" id="{F479CB6C-6DD1-DBC2-2A7B-C91B1F0B2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381" t="4062" r="23190"/>
          <a:stretch>
            <a:fillRect/>
          </a:stretch>
        </p:blipFill>
        <p:spPr bwMode="auto">
          <a:xfrm rot="2598572">
            <a:off x="4885121" y="2388357"/>
            <a:ext cx="1983811" cy="2019295"/>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C9B16B6-8BD8-641F-DF4E-C06B17B9404C}"/>
              </a:ext>
            </a:extLst>
          </p:cNvPr>
          <p:cNvSpPr txBox="1"/>
          <p:nvPr/>
        </p:nvSpPr>
        <p:spPr>
          <a:xfrm>
            <a:off x="3444909" y="3167390"/>
            <a:ext cx="1906172" cy="523220"/>
          </a:xfrm>
          <a:prstGeom prst="rect">
            <a:avLst/>
          </a:prstGeom>
          <a:noFill/>
        </p:spPr>
        <p:txBody>
          <a:bodyPr wrap="square">
            <a:spAutoFit/>
          </a:bodyPr>
          <a:lstStyle/>
          <a:p>
            <a:r>
              <a:rPr lang="en-VN" sz="2800" b="1" dirty="0"/>
              <a:t>SOLUTION</a:t>
            </a:r>
            <a:endParaRPr lang="en-VN" sz="2800" dirty="0"/>
          </a:p>
        </p:txBody>
      </p:sp>
    </p:spTree>
    <p:extLst>
      <p:ext uri="{BB962C8B-B14F-4D97-AF65-F5344CB8AC3E}">
        <p14:creationId xmlns:p14="http://schemas.microsoft.com/office/powerpoint/2010/main" val="3284480572"/>
      </p:ext>
    </p:extLst>
  </p:cSld>
  <p:clrMapOvr>
    <a:masterClrMapping/>
  </p:clrMapOvr>
  <mc:AlternateContent xmlns:mc="http://schemas.openxmlformats.org/markup-compatibility/2006">
    <mc:Choice xmlns:p14="http://schemas.microsoft.com/office/powerpoint/2010/main" Requires="p14">
      <p:transition spd="slow" p14:dur="900">
        <p14:flythroug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uide To Different Types of Events And Their Purpose">
            <a:extLst>
              <a:ext uri="{FF2B5EF4-FFF2-40B4-BE49-F238E27FC236}">
                <a16:creationId xmlns:a16="http://schemas.microsoft.com/office/drawing/2014/main" id="{984C43CF-A815-64EA-6BA3-6D583A58D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9" t="7265" r="1272" b="35998"/>
          <a:stretch>
            <a:fillRect/>
          </a:stretch>
        </p:blipFill>
        <p:spPr bwMode="auto">
          <a:xfrm rot="21579135">
            <a:off x="-992451" y="4301188"/>
            <a:ext cx="2795772" cy="1045477"/>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1896397-DE32-716E-DCF9-BB942DFDB92C}"/>
              </a:ext>
            </a:extLst>
          </p:cNvPr>
          <p:cNvPicPr>
            <a:picLocks noChangeAspect="1"/>
          </p:cNvPicPr>
          <p:nvPr/>
        </p:nvPicPr>
        <p:blipFill>
          <a:blip r:embed="rId4"/>
          <a:srcRect l="3307" t="552" r="4868" b="35545"/>
          <a:stretch>
            <a:fillRect/>
          </a:stretch>
        </p:blipFill>
        <p:spPr>
          <a:xfrm rot="5294117">
            <a:off x="-2592256" y="2790353"/>
            <a:ext cx="2796334" cy="1046807"/>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pic>
        <p:nvPicPr>
          <p:cNvPr id="22" name="Picture 21" descr="What Is IT Security? - Information Technology Security - Cisco">
            <a:extLst>
              <a:ext uri="{FF2B5EF4-FFF2-40B4-BE49-F238E27FC236}">
                <a16:creationId xmlns:a16="http://schemas.microsoft.com/office/drawing/2014/main" id="{2CC727C3-6454-9E1E-470C-CED468D621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4103"/>
          <a:stretch>
            <a:fillRect/>
          </a:stretch>
        </p:blipFill>
        <p:spPr bwMode="auto">
          <a:xfrm rot="938937">
            <a:off x="-959369" y="1086003"/>
            <a:ext cx="2645476" cy="1156390"/>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The Effect of Hobbies on Your Personal and Professional Life - Executive  Support Magazine">
            <a:extLst>
              <a:ext uri="{FF2B5EF4-FFF2-40B4-BE49-F238E27FC236}">
                <a16:creationId xmlns:a16="http://schemas.microsoft.com/office/drawing/2014/main" id="{AF8C572D-0105-8238-325C-8A9780AB57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381" t="4062" r="23190"/>
          <a:stretch>
            <a:fillRect/>
          </a:stretch>
        </p:blipFill>
        <p:spPr bwMode="auto">
          <a:xfrm rot="2598572">
            <a:off x="892562" y="2175691"/>
            <a:ext cx="1983811" cy="2019295"/>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95355F3-04ED-A7D6-8E37-E221F7B4FB79}"/>
              </a:ext>
            </a:extLst>
          </p:cNvPr>
          <p:cNvSpPr txBox="1"/>
          <p:nvPr/>
        </p:nvSpPr>
        <p:spPr>
          <a:xfrm>
            <a:off x="2510435" y="2577760"/>
            <a:ext cx="6902970" cy="523220"/>
          </a:xfrm>
          <a:prstGeom prst="rect">
            <a:avLst/>
          </a:prstGeom>
          <a:noFill/>
        </p:spPr>
        <p:txBody>
          <a:bodyPr wrap="square">
            <a:spAutoFit/>
          </a:bodyPr>
          <a:lstStyle/>
          <a:p>
            <a:r>
              <a:rPr lang="en-VN" sz="2800" b="1" dirty="0"/>
              <a:t>OUR SOLUTION</a:t>
            </a:r>
          </a:p>
        </p:txBody>
      </p:sp>
      <p:cxnSp>
        <p:nvCxnSpPr>
          <p:cNvPr id="8" name="Straight Connector 7">
            <a:extLst>
              <a:ext uri="{FF2B5EF4-FFF2-40B4-BE49-F238E27FC236}">
                <a16:creationId xmlns:a16="http://schemas.microsoft.com/office/drawing/2014/main" id="{2E24C715-BEDB-9280-0611-F6D4EEC91C1C}"/>
              </a:ext>
            </a:extLst>
          </p:cNvPr>
          <p:cNvCxnSpPr>
            <a:cxnSpLocks/>
          </p:cNvCxnSpPr>
          <p:nvPr/>
        </p:nvCxnSpPr>
        <p:spPr>
          <a:xfrm>
            <a:off x="2510435" y="3185338"/>
            <a:ext cx="658972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090115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77778E-7 1.11111E-6 L -0.3684 0.05069 " pathEditMode="relative" rAng="0" ptsTypes="AA">
                                      <p:cBhvr>
                                        <p:cTn id="6" dur="2000" fill="hold"/>
                                        <p:tgtEl>
                                          <p:spTgt spid="5"/>
                                        </p:tgtEl>
                                        <p:attrNameLst>
                                          <p:attrName>ppt_x</p:attrName>
                                          <p:attrName>ppt_y</p:attrName>
                                        </p:attrNameLst>
                                      </p:cBhvr>
                                      <p:rCtr x="-18420" y="25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uide To Different Types of Events And Their Purpose">
            <a:extLst>
              <a:ext uri="{FF2B5EF4-FFF2-40B4-BE49-F238E27FC236}">
                <a16:creationId xmlns:a16="http://schemas.microsoft.com/office/drawing/2014/main" id="{984C43CF-A815-64EA-6BA3-6D583A58D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9" t="7265" r="1272" b="35998"/>
          <a:stretch>
            <a:fillRect/>
          </a:stretch>
        </p:blipFill>
        <p:spPr bwMode="auto">
          <a:xfrm rot="21579135">
            <a:off x="-992451" y="4301188"/>
            <a:ext cx="2795772" cy="1045477"/>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1896397-DE32-716E-DCF9-BB942DFDB92C}"/>
              </a:ext>
            </a:extLst>
          </p:cNvPr>
          <p:cNvPicPr>
            <a:picLocks noChangeAspect="1"/>
          </p:cNvPicPr>
          <p:nvPr/>
        </p:nvPicPr>
        <p:blipFill>
          <a:blip r:embed="rId3"/>
          <a:srcRect l="3307" t="552" r="4868" b="35545"/>
          <a:stretch>
            <a:fillRect/>
          </a:stretch>
        </p:blipFill>
        <p:spPr>
          <a:xfrm rot="5294117">
            <a:off x="-2592256" y="2790353"/>
            <a:ext cx="2796334" cy="1046807"/>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pic>
        <p:nvPicPr>
          <p:cNvPr id="22" name="Picture 21" descr="What Is IT Security? - Information Technology Security - Cisco">
            <a:extLst>
              <a:ext uri="{FF2B5EF4-FFF2-40B4-BE49-F238E27FC236}">
                <a16:creationId xmlns:a16="http://schemas.microsoft.com/office/drawing/2014/main" id="{2CC727C3-6454-9E1E-470C-CED468D62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103"/>
          <a:stretch>
            <a:fillRect/>
          </a:stretch>
        </p:blipFill>
        <p:spPr bwMode="auto">
          <a:xfrm rot="938937">
            <a:off x="-959369" y="1086003"/>
            <a:ext cx="2645476" cy="1156390"/>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The Effect of Hobbies on Your Personal and Professional Life - Executive  Support Magazine">
            <a:extLst>
              <a:ext uri="{FF2B5EF4-FFF2-40B4-BE49-F238E27FC236}">
                <a16:creationId xmlns:a16="http://schemas.microsoft.com/office/drawing/2014/main" id="{AF8C572D-0105-8238-325C-8A9780AB57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381" t="4062" r="23190"/>
          <a:stretch>
            <a:fillRect/>
          </a:stretch>
        </p:blipFill>
        <p:spPr bwMode="auto">
          <a:xfrm rot="2598572">
            <a:off x="938841" y="1910417"/>
            <a:ext cx="2505034" cy="2549841"/>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E807704-326E-5361-6509-78286C2A3EDA}"/>
              </a:ext>
            </a:extLst>
          </p:cNvPr>
          <p:cNvSpPr txBox="1"/>
          <p:nvPr/>
        </p:nvSpPr>
        <p:spPr>
          <a:xfrm>
            <a:off x="-53969" y="3094003"/>
            <a:ext cx="1879041" cy="523220"/>
          </a:xfrm>
          <a:prstGeom prst="rect">
            <a:avLst/>
          </a:prstGeom>
          <a:noFill/>
        </p:spPr>
        <p:txBody>
          <a:bodyPr wrap="none" rtlCol="0">
            <a:spAutoFit/>
          </a:bodyPr>
          <a:lstStyle/>
          <a:p>
            <a:r>
              <a:rPr lang="en-VN" sz="2800" b="1" dirty="0"/>
              <a:t>SOLUTION</a:t>
            </a:r>
          </a:p>
        </p:txBody>
      </p:sp>
      <p:sp>
        <p:nvSpPr>
          <p:cNvPr id="5" name="TextBox 4">
            <a:extLst>
              <a:ext uri="{FF2B5EF4-FFF2-40B4-BE49-F238E27FC236}">
                <a16:creationId xmlns:a16="http://schemas.microsoft.com/office/drawing/2014/main" id="{095355F3-04ED-A7D6-8E37-E221F7B4FB79}"/>
              </a:ext>
            </a:extLst>
          </p:cNvPr>
          <p:cNvSpPr txBox="1"/>
          <p:nvPr/>
        </p:nvSpPr>
        <p:spPr>
          <a:xfrm>
            <a:off x="3194073" y="2324562"/>
            <a:ext cx="6902970" cy="769441"/>
          </a:xfrm>
          <a:prstGeom prst="rect">
            <a:avLst/>
          </a:prstGeom>
          <a:noFill/>
        </p:spPr>
        <p:txBody>
          <a:bodyPr wrap="square">
            <a:spAutoFit/>
          </a:bodyPr>
          <a:lstStyle/>
          <a:p>
            <a:r>
              <a:rPr lang="en-VN" sz="4400" b="1" dirty="0"/>
              <a:t>COMMON HOBBIES</a:t>
            </a:r>
          </a:p>
        </p:txBody>
      </p:sp>
      <p:cxnSp>
        <p:nvCxnSpPr>
          <p:cNvPr id="8" name="Straight Connector 7">
            <a:extLst>
              <a:ext uri="{FF2B5EF4-FFF2-40B4-BE49-F238E27FC236}">
                <a16:creationId xmlns:a16="http://schemas.microsoft.com/office/drawing/2014/main" id="{2E24C715-BEDB-9280-0611-F6D4EEC91C1C}"/>
              </a:ext>
            </a:extLst>
          </p:cNvPr>
          <p:cNvCxnSpPr>
            <a:cxnSpLocks/>
          </p:cNvCxnSpPr>
          <p:nvPr/>
        </p:nvCxnSpPr>
        <p:spPr>
          <a:xfrm>
            <a:off x="3010767" y="3185337"/>
            <a:ext cx="6133233"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794112"/>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uide To Different Types of Events And Their Purpose">
            <a:extLst>
              <a:ext uri="{FF2B5EF4-FFF2-40B4-BE49-F238E27FC236}">
                <a16:creationId xmlns:a16="http://schemas.microsoft.com/office/drawing/2014/main" id="{984C43CF-A815-64EA-6BA3-6D583A58D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19" t="7265" r="1272" b="35998"/>
          <a:stretch>
            <a:fillRect/>
          </a:stretch>
        </p:blipFill>
        <p:spPr bwMode="auto">
          <a:xfrm rot="5379135">
            <a:off x="-2130617" y="2533658"/>
            <a:ext cx="2795772" cy="1045477"/>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1896397-DE32-716E-DCF9-BB942DFDB92C}"/>
              </a:ext>
            </a:extLst>
          </p:cNvPr>
          <p:cNvPicPr>
            <a:picLocks noChangeAspect="1"/>
          </p:cNvPicPr>
          <p:nvPr/>
        </p:nvPicPr>
        <p:blipFill>
          <a:blip r:embed="rId3"/>
          <a:srcRect l="3307" t="552" r="4868" b="35545"/>
          <a:stretch>
            <a:fillRect/>
          </a:stretch>
        </p:blipFill>
        <p:spPr>
          <a:xfrm rot="10694117">
            <a:off x="-620728" y="933469"/>
            <a:ext cx="2796334" cy="1046807"/>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pic>
        <p:nvPicPr>
          <p:cNvPr id="21" name="Picture 20" descr="The Effect of Hobbies on Your Personal and Professional Life - Executive  Support Magazine">
            <a:extLst>
              <a:ext uri="{FF2B5EF4-FFF2-40B4-BE49-F238E27FC236}">
                <a16:creationId xmlns:a16="http://schemas.microsoft.com/office/drawing/2014/main" id="{AF8C572D-0105-8238-325C-8A9780AB57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381" t="4062" r="23190"/>
          <a:stretch>
            <a:fillRect/>
          </a:stretch>
        </p:blipFill>
        <p:spPr bwMode="auto">
          <a:xfrm rot="7998572">
            <a:off x="-86049" y="3525781"/>
            <a:ext cx="1983811" cy="2019295"/>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E807704-326E-5361-6509-78286C2A3EDA}"/>
              </a:ext>
            </a:extLst>
          </p:cNvPr>
          <p:cNvSpPr txBox="1"/>
          <p:nvPr/>
        </p:nvSpPr>
        <p:spPr>
          <a:xfrm>
            <a:off x="-53969" y="2826711"/>
            <a:ext cx="1879041" cy="523220"/>
          </a:xfrm>
          <a:prstGeom prst="rect">
            <a:avLst/>
          </a:prstGeom>
          <a:noFill/>
        </p:spPr>
        <p:txBody>
          <a:bodyPr wrap="none" rtlCol="0">
            <a:spAutoFit/>
          </a:bodyPr>
          <a:lstStyle/>
          <a:p>
            <a:r>
              <a:rPr lang="en-VN" sz="2800" b="1" dirty="0"/>
              <a:t>SOLUTION</a:t>
            </a:r>
          </a:p>
        </p:txBody>
      </p:sp>
      <p:sp>
        <p:nvSpPr>
          <p:cNvPr id="5" name="TextBox 4">
            <a:extLst>
              <a:ext uri="{FF2B5EF4-FFF2-40B4-BE49-F238E27FC236}">
                <a16:creationId xmlns:a16="http://schemas.microsoft.com/office/drawing/2014/main" id="{095355F3-04ED-A7D6-8E37-E221F7B4FB79}"/>
              </a:ext>
            </a:extLst>
          </p:cNvPr>
          <p:cNvSpPr txBox="1"/>
          <p:nvPr/>
        </p:nvSpPr>
        <p:spPr>
          <a:xfrm>
            <a:off x="3373272" y="2019122"/>
            <a:ext cx="6902970" cy="769441"/>
          </a:xfrm>
          <a:prstGeom prst="rect">
            <a:avLst/>
          </a:prstGeom>
          <a:noFill/>
        </p:spPr>
        <p:txBody>
          <a:bodyPr wrap="square">
            <a:spAutoFit/>
          </a:bodyPr>
          <a:lstStyle/>
          <a:p>
            <a:r>
              <a:rPr lang="en-VN" sz="4400" b="1" dirty="0"/>
              <a:t>SECURITY</a:t>
            </a:r>
          </a:p>
        </p:txBody>
      </p:sp>
      <p:cxnSp>
        <p:nvCxnSpPr>
          <p:cNvPr id="8" name="Straight Connector 7">
            <a:extLst>
              <a:ext uri="{FF2B5EF4-FFF2-40B4-BE49-F238E27FC236}">
                <a16:creationId xmlns:a16="http://schemas.microsoft.com/office/drawing/2014/main" id="{2E24C715-BEDB-9280-0611-F6D4EEC91C1C}"/>
              </a:ext>
            </a:extLst>
          </p:cNvPr>
          <p:cNvCxnSpPr>
            <a:cxnSpLocks/>
          </p:cNvCxnSpPr>
          <p:nvPr/>
        </p:nvCxnSpPr>
        <p:spPr>
          <a:xfrm>
            <a:off x="3069235" y="2788563"/>
            <a:ext cx="6589724"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 name="Picture 2" descr="What Is IT Security? - Information Technology Security - Cisco">
            <a:extLst>
              <a:ext uri="{FF2B5EF4-FFF2-40B4-BE49-F238E27FC236}">
                <a16:creationId xmlns:a16="http://schemas.microsoft.com/office/drawing/2014/main" id="{2C308501-E193-A564-D347-4EF9ECF97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4103"/>
          <a:stretch>
            <a:fillRect/>
          </a:stretch>
        </p:blipFill>
        <p:spPr bwMode="auto">
          <a:xfrm rot="6338937">
            <a:off x="1118239" y="2292107"/>
            <a:ext cx="3119514" cy="1363601"/>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56804"/>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Guide To Different Types of Events And Their Purpose">
            <a:extLst>
              <a:ext uri="{FF2B5EF4-FFF2-40B4-BE49-F238E27FC236}">
                <a16:creationId xmlns:a16="http://schemas.microsoft.com/office/drawing/2014/main" id="{984C43CF-A815-64EA-6BA3-6D583A58D5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9" t="7265" r="1272" b="35998"/>
          <a:stretch>
            <a:fillRect/>
          </a:stretch>
        </p:blipFill>
        <p:spPr bwMode="auto">
          <a:xfrm rot="10779135">
            <a:off x="-827499" y="1486892"/>
            <a:ext cx="2795772" cy="1045477"/>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pic>
        <p:nvPicPr>
          <p:cNvPr id="22" name="Picture 21" descr="What Is IT Security? - Information Technology Security - Cisco">
            <a:extLst>
              <a:ext uri="{FF2B5EF4-FFF2-40B4-BE49-F238E27FC236}">
                <a16:creationId xmlns:a16="http://schemas.microsoft.com/office/drawing/2014/main" id="{2CC727C3-6454-9E1E-470C-CED468D62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103"/>
          <a:stretch>
            <a:fillRect/>
          </a:stretch>
        </p:blipFill>
        <p:spPr bwMode="auto">
          <a:xfrm rot="11738937">
            <a:off x="-710284" y="4591163"/>
            <a:ext cx="2645476" cy="1156390"/>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The Effect of Hobbies on Your Personal and Professional Life - Executive  Support Magazine">
            <a:extLst>
              <a:ext uri="{FF2B5EF4-FFF2-40B4-BE49-F238E27FC236}">
                <a16:creationId xmlns:a16="http://schemas.microsoft.com/office/drawing/2014/main" id="{AF8C572D-0105-8238-325C-8A9780AB57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381" t="4062" r="23190"/>
          <a:stretch>
            <a:fillRect/>
          </a:stretch>
        </p:blipFill>
        <p:spPr bwMode="auto">
          <a:xfrm rot="13398572">
            <a:off x="-1900550" y="2638570"/>
            <a:ext cx="1983811" cy="2019295"/>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E807704-326E-5361-6509-78286C2A3EDA}"/>
              </a:ext>
            </a:extLst>
          </p:cNvPr>
          <p:cNvSpPr txBox="1"/>
          <p:nvPr/>
        </p:nvSpPr>
        <p:spPr>
          <a:xfrm>
            <a:off x="0" y="3278364"/>
            <a:ext cx="1879041" cy="523220"/>
          </a:xfrm>
          <a:prstGeom prst="rect">
            <a:avLst/>
          </a:prstGeom>
          <a:noFill/>
        </p:spPr>
        <p:txBody>
          <a:bodyPr wrap="none" rtlCol="0">
            <a:spAutoFit/>
          </a:bodyPr>
          <a:lstStyle/>
          <a:p>
            <a:r>
              <a:rPr lang="en-VN" sz="2800" b="1" dirty="0"/>
              <a:t>SOLUTION</a:t>
            </a:r>
          </a:p>
        </p:txBody>
      </p:sp>
      <p:sp>
        <p:nvSpPr>
          <p:cNvPr id="5" name="TextBox 4">
            <a:extLst>
              <a:ext uri="{FF2B5EF4-FFF2-40B4-BE49-F238E27FC236}">
                <a16:creationId xmlns:a16="http://schemas.microsoft.com/office/drawing/2014/main" id="{095355F3-04ED-A7D6-8E37-E221F7B4FB79}"/>
              </a:ext>
            </a:extLst>
          </p:cNvPr>
          <p:cNvSpPr txBox="1"/>
          <p:nvPr/>
        </p:nvSpPr>
        <p:spPr>
          <a:xfrm>
            <a:off x="3051101" y="2324562"/>
            <a:ext cx="6902970" cy="769441"/>
          </a:xfrm>
          <a:prstGeom prst="rect">
            <a:avLst/>
          </a:prstGeom>
          <a:noFill/>
        </p:spPr>
        <p:txBody>
          <a:bodyPr wrap="square">
            <a:spAutoFit/>
          </a:bodyPr>
          <a:lstStyle/>
          <a:p>
            <a:r>
              <a:rPr lang="en-VN" sz="4400" b="1" dirty="0"/>
              <a:t> SOCIAL PLATFORMS</a:t>
            </a:r>
          </a:p>
        </p:txBody>
      </p:sp>
      <p:cxnSp>
        <p:nvCxnSpPr>
          <p:cNvPr id="8" name="Straight Connector 7">
            <a:extLst>
              <a:ext uri="{FF2B5EF4-FFF2-40B4-BE49-F238E27FC236}">
                <a16:creationId xmlns:a16="http://schemas.microsoft.com/office/drawing/2014/main" id="{2E24C715-BEDB-9280-0611-F6D4EEC91C1C}"/>
              </a:ext>
            </a:extLst>
          </p:cNvPr>
          <p:cNvCxnSpPr>
            <a:cxnSpLocks/>
          </p:cNvCxnSpPr>
          <p:nvPr/>
        </p:nvCxnSpPr>
        <p:spPr>
          <a:xfrm>
            <a:off x="3051101" y="3094003"/>
            <a:ext cx="6092899"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9B2620D-2631-AA14-B3C9-D1306668C59B}"/>
              </a:ext>
            </a:extLst>
          </p:cNvPr>
          <p:cNvPicPr>
            <a:picLocks noChangeAspect="1"/>
          </p:cNvPicPr>
          <p:nvPr/>
        </p:nvPicPr>
        <p:blipFill>
          <a:blip r:embed="rId6"/>
          <a:srcRect l="3307" t="552" r="4868" b="35545"/>
          <a:stretch>
            <a:fillRect/>
          </a:stretch>
        </p:blipFill>
        <p:spPr>
          <a:xfrm rot="16094117">
            <a:off x="869588" y="2904904"/>
            <a:ext cx="3392929" cy="1270142"/>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spTree>
    <p:extLst>
      <p:ext uri="{BB962C8B-B14F-4D97-AF65-F5344CB8AC3E}">
        <p14:creationId xmlns:p14="http://schemas.microsoft.com/office/powerpoint/2010/main" val="357559776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1896397-DE32-716E-DCF9-BB942DFDB92C}"/>
              </a:ext>
            </a:extLst>
          </p:cNvPr>
          <p:cNvPicPr>
            <a:picLocks noChangeAspect="1"/>
          </p:cNvPicPr>
          <p:nvPr/>
        </p:nvPicPr>
        <p:blipFill>
          <a:blip r:embed="rId3"/>
          <a:srcRect l="3307" t="552" r="4868" b="35545"/>
          <a:stretch>
            <a:fillRect/>
          </a:stretch>
        </p:blipFill>
        <p:spPr>
          <a:xfrm rot="21494117">
            <a:off x="-721304" y="4466459"/>
            <a:ext cx="2796334" cy="1046807"/>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pic>
        <p:nvPicPr>
          <p:cNvPr id="22" name="Picture 21" descr="What Is IT Security? - Information Technology Security - Cisco">
            <a:extLst>
              <a:ext uri="{FF2B5EF4-FFF2-40B4-BE49-F238E27FC236}">
                <a16:creationId xmlns:a16="http://schemas.microsoft.com/office/drawing/2014/main" id="{2CC727C3-6454-9E1E-470C-CED468D62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24103"/>
          <a:stretch>
            <a:fillRect/>
          </a:stretch>
        </p:blipFill>
        <p:spPr bwMode="auto">
          <a:xfrm rot="17138937">
            <a:off x="-2295433" y="2854210"/>
            <a:ext cx="2645476" cy="1156390"/>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pic>
        <p:nvPicPr>
          <p:cNvPr id="21" name="Picture 20" descr="The Effect of Hobbies on Your Personal and Professional Life - Executive  Support Magazine">
            <a:extLst>
              <a:ext uri="{FF2B5EF4-FFF2-40B4-BE49-F238E27FC236}">
                <a16:creationId xmlns:a16="http://schemas.microsoft.com/office/drawing/2014/main" id="{AF8C572D-0105-8238-325C-8A9780AB57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4381" t="4062" r="23190"/>
          <a:stretch>
            <a:fillRect/>
          </a:stretch>
        </p:blipFill>
        <p:spPr bwMode="auto">
          <a:xfrm rot="18798572">
            <a:off x="-443460" y="901659"/>
            <a:ext cx="1983811" cy="2019295"/>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E807704-326E-5361-6509-78286C2A3EDA}"/>
              </a:ext>
            </a:extLst>
          </p:cNvPr>
          <p:cNvSpPr txBox="1"/>
          <p:nvPr/>
        </p:nvSpPr>
        <p:spPr>
          <a:xfrm>
            <a:off x="-53969" y="3094003"/>
            <a:ext cx="1879041" cy="523220"/>
          </a:xfrm>
          <a:prstGeom prst="rect">
            <a:avLst/>
          </a:prstGeom>
          <a:noFill/>
        </p:spPr>
        <p:txBody>
          <a:bodyPr wrap="none" rtlCol="0">
            <a:spAutoFit/>
          </a:bodyPr>
          <a:lstStyle/>
          <a:p>
            <a:r>
              <a:rPr lang="en-VN" sz="2800" b="1" dirty="0"/>
              <a:t>SOLUTION</a:t>
            </a:r>
          </a:p>
        </p:txBody>
      </p:sp>
      <p:sp>
        <p:nvSpPr>
          <p:cNvPr id="5" name="TextBox 4">
            <a:extLst>
              <a:ext uri="{FF2B5EF4-FFF2-40B4-BE49-F238E27FC236}">
                <a16:creationId xmlns:a16="http://schemas.microsoft.com/office/drawing/2014/main" id="{095355F3-04ED-A7D6-8E37-E221F7B4FB79}"/>
              </a:ext>
            </a:extLst>
          </p:cNvPr>
          <p:cNvSpPr txBox="1"/>
          <p:nvPr/>
        </p:nvSpPr>
        <p:spPr>
          <a:xfrm>
            <a:off x="3251450" y="2113547"/>
            <a:ext cx="6902970" cy="769441"/>
          </a:xfrm>
          <a:prstGeom prst="rect">
            <a:avLst/>
          </a:prstGeom>
          <a:noFill/>
        </p:spPr>
        <p:txBody>
          <a:bodyPr wrap="square">
            <a:spAutoFit/>
          </a:bodyPr>
          <a:lstStyle/>
          <a:p>
            <a:r>
              <a:rPr lang="en-VN" sz="4400" b="1" dirty="0"/>
              <a:t>EVENTS</a:t>
            </a:r>
          </a:p>
        </p:txBody>
      </p:sp>
      <p:cxnSp>
        <p:nvCxnSpPr>
          <p:cNvPr id="8" name="Straight Connector 7">
            <a:extLst>
              <a:ext uri="{FF2B5EF4-FFF2-40B4-BE49-F238E27FC236}">
                <a16:creationId xmlns:a16="http://schemas.microsoft.com/office/drawing/2014/main" id="{2E24C715-BEDB-9280-0611-F6D4EEC91C1C}"/>
              </a:ext>
            </a:extLst>
          </p:cNvPr>
          <p:cNvCxnSpPr>
            <a:cxnSpLocks/>
          </p:cNvCxnSpPr>
          <p:nvPr/>
        </p:nvCxnSpPr>
        <p:spPr>
          <a:xfrm>
            <a:off x="3113008" y="2882988"/>
            <a:ext cx="603099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 name="Picture 1" descr="A Guide To Different Types of Events And Their Purpose">
            <a:extLst>
              <a:ext uri="{FF2B5EF4-FFF2-40B4-BE49-F238E27FC236}">
                <a16:creationId xmlns:a16="http://schemas.microsoft.com/office/drawing/2014/main" id="{A912F320-C2A3-38DC-F96A-94F49E00CF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519" t="7265" r="1272" b="35998"/>
          <a:stretch>
            <a:fillRect/>
          </a:stretch>
        </p:blipFill>
        <p:spPr bwMode="auto">
          <a:xfrm rot="16179135">
            <a:off x="804499" y="2677294"/>
            <a:ext cx="3467524" cy="1296678"/>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10549"/>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Guide To Different Types of Events And Their Purpose">
            <a:extLst>
              <a:ext uri="{FF2B5EF4-FFF2-40B4-BE49-F238E27FC236}">
                <a16:creationId xmlns:a16="http://schemas.microsoft.com/office/drawing/2014/main" id="{B422939D-F9A2-7DCC-9CA9-5B149E72D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9" t="7265" r="1272" b="35998"/>
          <a:stretch>
            <a:fillRect/>
          </a:stretch>
        </p:blipFill>
        <p:spPr bwMode="auto">
          <a:xfrm rot="21579135">
            <a:off x="3000109" y="4513854"/>
            <a:ext cx="2795772" cy="1045477"/>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C6B00FF5-1D87-3543-DF4B-EF746563021A}"/>
              </a:ext>
            </a:extLst>
          </p:cNvPr>
          <p:cNvPicPr>
            <a:picLocks noChangeAspect="1"/>
          </p:cNvPicPr>
          <p:nvPr/>
        </p:nvPicPr>
        <p:blipFill>
          <a:blip r:embed="rId4"/>
          <a:srcRect l="3307" t="552" r="4868" b="35545"/>
          <a:stretch>
            <a:fillRect/>
          </a:stretch>
        </p:blipFill>
        <p:spPr>
          <a:xfrm rot="5294117">
            <a:off x="1400304" y="3003019"/>
            <a:ext cx="2796334" cy="1046807"/>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pic>
        <p:nvPicPr>
          <p:cNvPr id="33" name="Picture 32" descr="What Is IT Security? - Information Technology Security - Cisco">
            <a:extLst>
              <a:ext uri="{FF2B5EF4-FFF2-40B4-BE49-F238E27FC236}">
                <a16:creationId xmlns:a16="http://schemas.microsoft.com/office/drawing/2014/main" id="{553615FF-AC17-37B9-1294-521DBDEAE4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4103"/>
          <a:stretch>
            <a:fillRect/>
          </a:stretch>
        </p:blipFill>
        <p:spPr bwMode="auto">
          <a:xfrm rot="938937">
            <a:off x="3033190" y="1298669"/>
            <a:ext cx="2645476" cy="1156390"/>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pic>
        <p:nvPicPr>
          <p:cNvPr id="34" name="Picture 33" descr="The Effect of Hobbies on Your Personal and Professional Life - Executive  Support Magazine">
            <a:extLst>
              <a:ext uri="{FF2B5EF4-FFF2-40B4-BE49-F238E27FC236}">
                <a16:creationId xmlns:a16="http://schemas.microsoft.com/office/drawing/2014/main" id="{F479CB6C-6DD1-DBC2-2A7B-C91B1F0B2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381" t="4062" r="23190"/>
          <a:stretch>
            <a:fillRect/>
          </a:stretch>
        </p:blipFill>
        <p:spPr bwMode="auto">
          <a:xfrm rot="2598572">
            <a:off x="4885121" y="2388357"/>
            <a:ext cx="1983811" cy="2019295"/>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C9B16B6-8BD8-641F-DF4E-C06B17B9404C}"/>
              </a:ext>
            </a:extLst>
          </p:cNvPr>
          <p:cNvSpPr txBox="1"/>
          <p:nvPr/>
        </p:nvSpPr>
        <p:spPr>
          <a:xfrm>
            <a:off x="3314081" y="2833924"/>
            <a:ext cx="2083694" cy="1384995"/>
          </a:xfrm>
          <a:prstGeom prst="rect">
            <a:avLst/>
          </a:prstGeom>
          <a:noFill/>
        </p:spPr>
        <p:txBody>
          <a:bodyPr wrap="square">
            <a:spAutoFit/>
          </a:bodyPr>
          <a:lstStyle/>
          <a:p>
            <a:pPr algn="ctr"/>
            <a:r>
              <a:rPr lang="en-VN" sz="2800" dirty="0"/>
              <a:t>IT’S TIME FOR </a:t>
            </a:r>
          </a:p>
          <a:p>
            <a:pPr algn="ctr"/>
            <a:r>
              <a:rPr lang="en-VN" sz="2800" b="1" dirty="0"/>
              <a:t>DEMO</a:t>
            </a:r>
          </a:p>
        </p:txBody>
      </p:sp>
    </p:spTree>
    <p:extLst>
      <p:ext uri="{BB962C8B-B14F-4D97-AF65-F5344CB8AC3E}">
        <p14:creationId xmlns:p14="http://schemas.microsoft.com/office/powerpoint/2010/main" val="2958760237"/>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C9ECDD5C-152A-4CC7-8333-0F367B3A62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3027759" cy="4188315"/>
          </a:xfrm>
          <a:prstGeom prst="rect">
            <a:avLst/>
          </a:prstGeom>
        </p:spPr>
      </p:pic>
      <p:pic>
        <p:nvPicPr>
          <p:cNvPr id="25" name="Picture 24">
            <a:extLst>
              <a:ext uri="{FF2B5EF4-FFF2-40B4-BE49-F238E27FC236}">
                <a16:creationId xmlns:a16="http://schemas.microsoft.com/office/drawing/2014/main" id="{7F5C92A3-369B-43F3-BDCE-E560B1B0E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141809" cy="2365453"/>
          </a:xfrm>
          <a:prstGeom prst="rect">
            <a:avLst/>
          </a:prstGeom>
        </p:spPr>
      </p:pic>
      <p:sp>
        <p:nvSpPr>
          <p:cNvPr id="26" name="Oval 25">
            <a:extLst>
              <a:ext uri="{FF2B5EF4-FFF2-40B4-BE49-F238E27FC236}">
                <a16:creationId xmlns:a16="http://schemas.microsoft.com/office/drawing/2014/main" id="{AEBE9F1A-B38D-446E-83AE-14B17CE77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676400"/>
            <a:ext cx="211455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VN"/>
          </a:p>
        </p:txBody>
      </p:sp>
      <p:pic>
        <p:nvPicPr>
          <p:cNvPr id="27" name="Picture 26">
            <a:extLst>
              <a:ext uri="{FF2B5EF4-FFF2-40B4-BE49-F238E27FC236}">
                <a16:creationId xmlns:a16="http://schemas.microsoft.com/office/drawing/2014/main" id="{915B5014-A7EC-4BA6-9C83-8840CF81DB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5999559" y="0"/>
            <a:ext cx="1202540" cy="1141407"/>
          </a:xfrm>
          <a:prstGeom prst="rect">
            <a:avLst/>
          </a:prstGeom>
        </p:spPr>
      </p:pic>
      <p:pic>
        <p:nvPicPr>
          <p:cNvPr id="28" name="Picture 27">
            <a:extLst>
              <a:ext uri="{FF2B5EF4-FFF2-40B4-BE49-F238E27FC236}">
                <a16:creationId xmlns:a16="http://schemas.microsoft.com/office/drawing/2014/main" id="{022C43AB-86D7-420D-8AD7-DC0A15FDD0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6454408" y="6096000"/>
            <a:ext cx="745301" cy="762000"/>
          </a:xfrm>
          <a:prstGeom prst="rect">
            <a:avLst/>
          </a:prstGeom>
        </p:spPr>
      </p:pic>
      <p:sp>
        <p:nvSpPr>
          <p:cNvPr id="29" name="Rectangle 28">
            <a:extLst>
              <a:ext uri="{FF2B5EF4-FFF2-40B4-BE49-F238E27FC236}">
                <a16:creationId xmlns:a16="http://schemas.microsoft.com/office/drawing/2014/main" id="{5E3EB826-A471-488F-9E8A-D65528A3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VN"/>
          </a:p>
        </p:txBody>
      </p:sp>
      <p:sp>
        <p:nvSpPr>
          <p:cNvPr id="30" name="Rectangle 29">
            <a:extLst>
              <a:ext uri="{FF2B5EF4-FFF2-40B4-BE49-F238E27FC236}">
                <a16:creationId xmlns:a16="http://schemas.microsoft.com/office/drawing/2014/main" id="{DFB3CEA1-88D9-42FB-88ED-1E9807FE6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42513D7D-9F95-4DA2-B47C-B60AD7784ADA">
            <a:hlinkClick r:id="" action="ppaction://media"/>
            <a:extLst>
              <a:ext uri="{FF2B5EF4-FFF2-40B4-BE49-F238E27FC236}">
                <a16:creationId xmlns:a16="http://schemas.microsoft.com/office/drawing/2014/main" id="{50B96BF0-389C-8DA8-ABEE-11C2133DD88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82600" y="699327"/>
            <a:ext cx="8178799" cy="5459346"/>
          </a:xfrm>
          <a:prstGeom prst="rect">
            <a:avLst/>
          </a:prstGeom>
        </p:spPr>
      </p:pic>
      <p:sp>
        <p:nvSpPr>
          <p:cNvPr id="31" name="Rectangle 30">
            <a:extLst>
              <a:ext uri="{FF2B5EF4-FFF2-40B4-BE49-F238E27FC236}">
                <a16:creationId xmlns:a16="http://schemas.microsoft.com/office/drawing/2014/main" id="{9A6C928E-4252-4F33-8C34-E50A12A31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VN"/>
          </a:p>
        </p:txBody>
      </p:sp>
    </p:spTree>
    <p:extLst>
      <p:ext uri="{BB962C8B-B14F-4D97-AF65-F5344CB8AC3E}">
        <p14:creationId xmlns:p14="http://schemas.microsoft.com/office/powerpoint/2010/main" val="23783960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6519757-0D4D-6AB8-5AC5-2D776BB752C7}"/>
              </a:ext>
            </a:extLst>
          </p:cNvPr>
          <p:cNvSpPr/>
          <p:nvPr/>
        </p:nvSpPr>
        <p:spPr>
          <a:xfrm>
            <a:off x="4381847" y="400992"/>
            <a:ext cx="4218148" cy="5571066"/>
          </a:xfrm>
          <a:prstGeom prst="rect">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10" name="Rectangle 9">
            <a:extLst>
              <a:ext uri="{FF2B5EF4-FFF2-40B4-BE49-F238E27FC236}">
                <a16:creationId xmlns:a16="http://schemas.microsoft.com/office/drawing/2014/main" id="{3A382889-84CD-3A63-2EB4-18E9DE5A1197}"/>
              </a:ext>
            </a:extLst>
          </p:cNvPr>
          <p:cNvSpPr/>
          <p:nvPr/>
        </p:nvSpPr>
        <p:spPr>
          <a:xfrm>
            <a:off x="4530092" y="624188"/>
            <a:ext cx="3564598" cy="4801649"/>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pic>
        <p:nvPicPr>
          <p:cNvPr id="13320" name="Picture 8" descr="make me a cover with the title HobIT (a coding website) with a subtitle &quot;The  Story of YOUR life if you use HoBIT&quot; and the authors to be: Alexa, Miya, Hristiyan and Yurick">
            <a:extLst>
              <a:ext uri="{FF2B5EF4-FFF2-40B4-BE49-F238E27FC236}">
                <a16:creationId xmlns:a16="http://schemas.microsoft.com/office/drawing/2014/main" id="{9DC055C4-026B-4C2E-7627-FD126EC0F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795" t="4308" r="16154" b="3385"/>
          <a:stretch/>
        </p:blipFill>
        <p:spPr bwMode="auto">
          <a:xfrm>
            <a:off x="4514548" y="616237"/>
            <a:ext cx="3441537" cy="48096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FCC4D19B-B9F7-BD08-7A06-BA299337EA76}"/>
              </a:ext>
            </a:extLst>
          </p:cNvPr>
          <p:cNvCxnSpPr>
            <a:cxnSpLocks/>
          </p:cNvCxnSpPr>
          <p:nvPr/>
        </p:nvCxnSpPr>
        <p:spPr>
          <a:xfrm>
            <a:off x="8074993" y="616237"/>
            <a:ext cx="0" cy="4817551"/>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34AFC6-A188-25AC-4EEF-06B9809775F3}"/>
              </a:ext>
            </a:extLst>
          </p:cNvPr>
          <p:cNvCxnSpPr>
            <a:cxnSpLocks/>
          </p:cNvCxnSpPr>
          <p:nvPr/>
        </p:nvCxnSpPr>
        <p:spPr>
          <a:xfrm>
            <a:off x="8012229" y="616237"/>
            <a:ext cx="0" cy="4817551"/>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04D2F1F-DCBB-428E-04AD-54DB7D27F0B1}"/>
              </a:ext>
            </a:extLst>
          </p:cNvPr>
          <p:cNvSpPr/>
          <p:nvPr/>
        </p:nvSpPr>
        <p:spPr>
          <a:xfrm>
            <a:off x="5065716" y="980238"/>
            <a:ext cx="164592" cy="204825"/>
          </a:xfrm>
          <a:prstGeom prst="rect">
            <a:avLst/>
          </a:prstGeom>
          <a:solidFill>
            <a:srgbClr val="052A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9" name="Rectangle 28">
            <a:extLst>
              <a:ext uri="{FF2B5EF4-FFF2-40B4-BE49-F238E27FC236}">
                <a16:creationId xmlns:a16="http://schemas.microsoft.com/office/drawing/2014/main" id="{9FD5B177-7FE3-8456-953E-8D4721448EB0}"/>
              </a:ext>
            </a:extLst>
          </p:cNvPr>
          <p:cNvSpPr/>
          <p:nvPr/>
        </p:nvSpPr>
        <p:spPr>
          <a:xfrm>
            <a:off x="5065716" y="1185062"/>
            <a:ext cx="164592" cy="204825"/>
          </a:xfrm>
          <a:prstGeom prst="rect">
            <a:avLst/>
          </a:prstGeom>
          <a:solidFill>
            <a:srgbClr val="052A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0" name="Rectangle 29">
            <a:extLst>
              <a:ext uri="{FF2B5EF4-FFF2-40B4-BE49-F238E27FC236}">
                <a16:creationId xmlns:a16="http://schemas.microsoft.com/office/drawing/2014/main" id="{7C9FB285-C9A9-8D82-54FA-9820B1E628F0}"/>
              </a:ext>
            </a:extLst>
          </p:cNvPr>
          <p:cNvSpPr/>
          <p:nvPr/>
        </p:nvSpPr>
        <p:spPr>
          <a:xfrm>
            <a:off x="5065716" y="1363721"/>
            <a:ext cx="164592" cy="204825"/>
          </a:xfrm>
          <a:prstGeom prst="rect">
            <a:avLst/>
          </a:prstGeom>
          <a:solidFill>
            <a:srgbClr val="052A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1" name="Rectangle 30">
            <a:extLst>
              <a:ext uri="{FF2B5EF4-FFF2-40B4-BE49-F238E27FC236}">
                <a16:creationId xmlns:a16="http://schemas.microsoft.com/office/drawing/2014/main" id="{E514DDF2-DC67-C383-806F-433AD26C1095}"/>
              </a:ext>
            </a:extLst>
          </p:cNvPr>
          <p:cNvSpPr/>
          <p:nvPr/>
        </p:nvSpPr>
        <p:spPr>
          <a:xfrm>
            <a:off x="5171629" y="1171980"/>
            <a:ext cx="164592" cy="204825"/>
          </a:xfrm>
          <a:prstGeom prst="rect">
            <a:avLst/>
          </a:prstGeom>
          <a:solidFill>
            <a:srgbClr val="052A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3" name="Rectangle 32">
            <a:extLst>
              <a:ext uri="{FF2B5EF4-FFF2-40B4-BE49-F238E27FC236}">
                <a16:creationId xmlns:a16="http://schemas.microsoft.com/office/drawing/2014/main" id="{DD1D6BF3-C25F-7612-ED37-E9BF8279733F}"/>
              </a:ext>
            </a:extLst>
          </p:cNvPr>
          <p:cNvSpPr/>
          <p:nvPr/>
        </p:nvSpPr>
        <p:spPr>
          <a:xfrm rot="5400000">
            <a:off x="5510462" y="1132027"/>
            <a:ext cx="106069" cy="204825"/>
          </a:xfrm>
          <a:prstGeom prst="rect">
            <a:avLst/>
          </a:prstGeom>
          <a:solidFill>
            <a:srgbClr val="FFE1C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extBox 1">
            <a:extLst>
              <a:ext uri="{FF2B5EF4-FFF2-40B4-BE49-F238E27FC236}">
                <a16:creationId xmlns:a16="http://schemas.microsoft.com/office/drawing/2014/main" id="{4115CDBF-B4C5-30DB-6A37-6AF8CD680212}"/>
              </a:ext>
            </a:extLst>
          </p:cNvPr>
          <p:cNvSpPr txBox="1"/>
          <p:nvPr/>
        </p:nvSpPr>
        <p:spPr>
          <a:xfrm>
            <a:off x="123763" y="2721114"/>
            <a:ext cx="5212458" cy="707886"/>
          </a:xfrm>
          <a:prstGeom prst="rect">
            <a:avLst/>
          </a:prstGeom>
          <a:noFill/>
        </p:spPr>
        <p:txBody>
          <a:bodyPr wrap="square" rtlCol="0">
            <a:spAutoFit/>
          </a:bodyPr>
          <a:lstStyle/>
          <a:p>
            <a:r>
              <a:rPr lang="en-VN" sz="4000" dirty="0">
                <a:latin typeface="Chalkduster" panose="03050602040202020205" pitchFamily="66" charset="77"/>
              </a:rPr>
              <a:t>First, a story…</a:t>
            </a:r>
          </a:p>
        </p:txBody>
      </p:sp>
    </p:spTree>
    <p:extLst>
      <p:ext uri="{BB962C8B-B14F-4D97-AF65-F5344CB8AC3E}">
        <p14:creationId xmlns:p14="http://schemas.microsoft.com/office/powerpoint/2010/main" val="960387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Guide To Different Types of Events And Their Purpose">
            <a:extLst>
              <a:ext uri="{FF2B5EF4-FFF2-40B4-BE49-F238E27FC236}">
                <a16:creationId xmlns:a16="http://schemas.microsoft.com/office/drawing/2014/main" id="{B422939D-F9A2-7DCC-9CA9-5B149E72D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9" t="7265" r="1272" b="35998"/>
          <a:stretch>
            <a:fillRect/>
          </a:stretch>
        </p:blipFill>
        <p:spPr bwMode="auto">
          <a:xfrm rot="21579135">
            <a:off x="3000109" y="4513854"/>
            <a:ext cx="2795772" cy="1045477"/>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C6B00FF5-1D87-3543-DF4B-EF746563021A}"/>
              </a:ext>
            </a:extLst>
          </p:cNvPr>
          <p:cNvPicPr>
            <a:picLocks noChangeAspect="1"/>
          </p:cNvPicPr>
          <p:nvPr/>
        </p:nvPicPr>
        <p:blipFill>
          <a:blip r:embed="rId4"/>
          <a:srcRect l="3307" t="552" r="4868" b="35545"/>
          <a:stretch>
            <a:fillRect/>
          </a:stretch>
        </p:blipFill>
        <p:spPr>
          <a:xfrm rot="5294117">
            <a:off x="1400304" y="3003019"/>
            <a:ext cx="2796334" cy="1046807"/>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pic>
        <p:nvPicPr>
          <p:cNvPr id="33" name="Picture 32" descr="What Is IT Security? - Information Technology Security - Cisco">
            <a:extLst>
              <a:ext uri="{FF2B5EF4-FFF2-40B4-BE49-F238E27FC236}">
                <a16:creationId xmlns:a16="http://schemas.microsoft.com/office/drawing/2014/main" id="{553615FF-AC17-37B9-1294-521DBDEAE4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4103"/>
          <a:stretch>
            <a:fillRect/>
          </a:stretch>
        </p:blipFill>
        <p:spPr bwMode="auto">
          <a:xfrm rot="938937">
            <a:off x="3033190" y="1298669"/>
            <a:ext cx="2645476" cy="1156390"/>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pic>
        <p:nvPicPr>
          <p:cNvPr id="34" name="Picture 33" descr="The Effect of Hobbies on Your Personal and Professional Life - Executive  Support Magazine">
            <a:extLst>
              <a:ext uri="{FF2B5EF4-FFF2-40B4-BE49-F238E27FC236}">
                <a16:creationId xmlns:a16="http://schemas.microsoft.com/office/drawing/2014/main" id="{F479CB6C-6DD1-DBC2-2A7B-C91B1F0B2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381" t="4062" r="23190"/>
          <a:stretch>
            <a:fillRect/>
          </a:stretch>
        </p:blipFill>
        <p:spPr bwMode="auto">
          <a:xfrm rot="2598572">
            <a:off x="4885121" y="2388357"/>
            <a:ext cx="1983811" cy="2019295"/>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C9B16B6-8BD8-641F-DF4E-C06B17B9404C}"/>
              </a:ext>
            </a:extLst>
          </p:cNvPr>
          <p:cNvSpPr txBox="1"/>
          <p:nvPr/>
        </p:nvSpPr>
        <p:spPr>
          <a:xfrm>
            <a:off x="3283700" y="3167390"/>
            <a:ext cx="2228590" cy="523220"/>
          </a:xfrm>
          <a:prstGeom prst="rect">
            <a:avLst/>
          </a:prstGeom>
          <a:noFill/>
        </p:spPr>
        <p:txBody>
          <a:bodyPr wrap="square">
            <a:spAutoFit/>
          </a:bodyPr>
          <a:lstStyle/>
          <a:p>
            <a:pPr algn="ctr"/>
            <a:r>
              <a:rPr lang="en-VN" sz="2800" b="1" dirty="0"/>
              <a:t>REFLECTION</a:t>
            </a:r>
          </a:p>
        </p:txBody>
      </p:sp>
    </p:spTree>
    <p:extLst>
      <p:ext uri="{BB962C8B-B14F-4D97-AF65-F5344CB8AC3E}">
        <p14:creationId xmlns:p14="http://schemas.microsoft.com/office/powerpoint/2010/main" val="254790156"/>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9235C5-8B28-E0EB-71DE-FD36935C9EDA}"/>
              </a:ext>
            </a:extLst>
          </p:cNvPr>
          <p:cNvSpPr txBox="1"/>
          <p:nvPr/>
        </p:nvSpPr>
        <p:spPr>
          <a:xfrm>
            <a:off x="1244278" y="2303361"/>
            <a:ext cx="6655443" cy="1754326"/>
          </a:xfrm>
          <a:prstGeom prst="rect">
            <a:avLst/>
          </a:prstGeom>
          <a:noFill/>
        </p:spPr>
        <p:txBody>
          <a:bodyPr wrap="square" rtlCol="0">
            <a:spAutoFit/>
          </a:bodyPr>
          <a:lstStyle/>
          <a:p>
            <a:pPr algn="ctr"/>
            <a:r>
              <a:rPr lang="en-VN" sz="5400" dirty="0"/>
              <a:t>THANK YOU FOR THE ATTENTION!</a:t>
            </a:r>
          </a:p>
        </p:txBody>
      </p:sp>
      <p:sp>
        <p:nvSpPr>
          <p:cNvPr id="4" name="TextBox 3">
            <a:extLst>
              <a:ext uri="{FF2B5EF4-FFF2-40B4-BE49-F238E27FC236}">
                <a16:creationId xmlns:a16="http://schemas.microsoft.com/office/drawing/2014/main" id="{5A9F3042-29A9-7E15-C583-24CCC57631F9}"/>
              </a:ext>
            </a:extLst>
          </p:cNvPr>
          <p:cNvSpPr txBox="1"/>
          <p:nvPr/>
        </p:nvSpPr>
        <p:spPr>
          <a:xfrm>
            <a:off x="5856790" y="4057687"/>
            <a:ext cx="1409360" cy="369332"/>
          </a:xfrm>
          <a:prstGeom prst="rect">
            <a:avLst/>
          </a:prstGeom>
          <a:noFill/>
        </p:spPr>
        <p:txBody>
          <a:bodyPr wrap="none" rtlCol="0">
            <a:spAutoFit/>
          </a:bodyPr>
          <a:lstStyle/>
          <a:p>
            <a:r>
              <a:rPr lang="en-GB" dirty="0"/>
              <a:t>Q</a:t>
            </a:r>
            <a:r>
              <a:rPr lang="en-VN" dirty="0"/>
              <a:t>uestions?</a:t>
            </a:r>
          </a:p>
        </p:txBody>
      </p:sp>
    </p:spTree>
    <p:extLst>
      <p:ext uri="{BB962C8B-B14F-4D97-AF65-F5344CB8AC3E}">
        <p14:creationId xmlns:p14="http://schemas.microsoft.com/office/powerpoint/2010/main" val="200235698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12AF91-6BB0-D5E6-54F7-3B3C7101A2FE}"/>
              </a:ext>
            </a:extLst>
          </p:cNvPr>
          <p:cNvSpPr/>
          <p:nvPr/>
        </p:nvSpPr>
        <p:spPr>
          <a:xfrm>
            <a:off x="571458" y="643467"/>
            <a:ext cx="8001082" cy="5571066"/>
          </a:xfrm>
          <a:prstGeom prst="rect">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7" name="Rectangle 6">
            <a:extLst>
              <a:ext uri="{FF2B5EF4-FFF2-40B4-BE49-F238E27FC236}">
                <a16:creationId xmlns:a16="http://schemas.microsoft.com/office/drawing/2014/main" id="{33ABF69E-9965-F7D5-4637-A1CEBAE85A3F}"/>
              </a:ext>
            </a:extLst>
          </p:cNvPr>
          <p:cNvSpPr/>
          <p:nvPr/>
        </p:nvSpPr>
        <p:spPr>
          <a:xfrm>
            <a:off x="1102779"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8" name="Rectangle 6">
            <a:extLst>
              <a:ext uri="{FF2B5EF4-FFF2-40B4-BE49-F238E27FC236}">
                <a16:creationId xmlns:a16="http://schemas.microsoft.com/office/drawing/2014/main" id="{3CC50B38-2F9A-E831-683D-619771D4FD1B}"/>
              </a:ext>
            </a:extLst>
          </p:cNvPr>
          <p:cNvSpPr/>
          <p:nvPr/>
        </p:nvSpPr>
        <p:spPr>
          <a:xfrm flipH="1">
            <a:off x="4634507"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dirty="0"/>
          </a:p>
        </p:txBody>
      </p:sp>
      <p:cxnSp>
        <p:nvCxnSpPr>
          <p:cNvPr id="11" name="Straight Connector 10">
            <a:extLst>
              <a:ext uri="{FF2B5EF4-FFF2-40B4-BE49-F238E27FC236}">
                <a16:creationId xmlns:a16="http://schemas.microsoft.com/office/drawing/2014/main" id="{6B78DFAE-C9FF-6893-B02E-AF1E3BEEEB44}"/>
              </a:ext>
            </a:extLst>
          </p:cNvPr>
          <p:cNvCxnSpPr>
            <a:cxnSpLocks/>
          </p:cNvCxnSpPr>
          <p:nvPr/>
        </p:nvCxnSpPr>
        <p:spPr>
          <a:xfrm>
            <a:off x="1174046"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646DBE-F3EE-9D9D-09C8-8F05EC7BB6F4}"/>
              </a:ext>
            </a:extLst>
          </p:cNvPr>
          <p:cNvCxnSpPr>
            <a:cxnSpLocks/>
          </p:cNvCxnSpPr>
          <p:nvPr/>
        </p:nvCxnSpPr>
        <p:spPr>
          <a:xfrm>
            <a:off x="1255970"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019A72-B753-D79D-00E4-3A98E575E34C}"/>
              </a:ext>
            </a:extLst>
          </p:cNvPr>
          <p:cNvCxnSpPr>
            <a:cxnSpLocks/>
          </p:cNvCxnSpPr>
          <p:nvPr/>
        </p:nvCxnSpPr>
        <p:spPr>
          <a:xfrm>
            <a:off x="8074993"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72CF21-B848-AE60-68DF-B78D7E46359F}"/>
              </a:ext>
            </a:extLst>
          </p:cNvPr>
          <p:cNvCxnSpPr>
            <a:cxnSpLocks/>
          </p:cNvCxnSpPr>
          <p:nvPr/>
        </p:nvCxnSpPr>
        <p:spPr>
          <a:xfrm>
            <a:off x="7992576" y="871084"/>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AC2F01B-D896-D736-ABAA-85EF008A538C}"/>
              </a:ext>
            </a:extLst>
          </p:cNvPr>
          <p:cNvSpPr txBox="1"/>
          <p:nvPr/>
        </p:nvSpPr>
        <p:spPr>
          <a:xfrm>
            <a:off x="1410225" y="2351782"/>
            <a:ext cx="3049560" cy="1077218"/>
          </a:xfrm>
          <a:prstGeom prst="rect">
            <a:avLst/>
          </a:prstGeom>
          <a:noFill/>
          <a:ln>
            <a:noFill/>
          </a:ln>
        </p:spPr>
        <p:txBody>
          <a:bodyPr wrap="square" rtlCol="0">
            <a:spAutoFit/>
          </a:bodyPr>
          <a:lstStyle/>
          <a:p>
            <a:pPr algn="ctr" defTabSz="425196"/>
            <a:r>
              <a:rPr lang="en-VN" sz="3200" kern="1200" dirty="0">
                <a:solidFill>
                  <a:schemeClr val="bg1"/>
                </a:solidFill>
                <a:latin typeface="Chalkduster" panose="03050602040202020205" pitchFamily="66" charset="77"/>
              </a:rPr>
              <a:t>THE STORY OF JOHN</a:t>
            </a:r>
            <a:endParaRPr lang="en-VN" sz="3200" dirty="0">
              <a:solidFill>
                <a:schemeClr val="bg1"/>
              </a:solidFill>
              <a:latin typeface="Chalkduster" panose="03050602040202020205" pitchFamily="66" charset="77"/>
            </a:endParaRPr>
          </a:p>
        </p:txBody>
      </p:sp>
      <p:pic>
        <p:nvPicPr>
          <p:cNvPr id="27" name="Graphic 26" descr="Document outline">
            <a:extLst>
              <a:ext uri="{FF2B5EF4-FFF2-40B4-BE49-F238E27FC236}">
                <a16:creationId xmlns:a16="http://schemas.microsoft.com/office/drawing/2014/main" id="{95280E3F-1CDD-90DD-A6F2-EDC1BBBD6BD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2982" t="33688" r="24581" b="11042"/>
          <a:stretch/>
        </p:blipFill>
        <p:spPr>
          <a:xfrm>
            <a:off x="4644063" y="1515188"/>
            <a:ext cx="3214492" cy="3688806"/>
          </a:xfrm>
          <a:prstGeom prst="rect">
            <a:avLst/>
          </a:prstGeom>
        </p:spPr>
      </p:pic>
    </p:spTree>
    <p:extLst>
      <p:ext uri="{BB962C8B-B14F-4D97-AF65-F5344CB8AC3E}">
        <p14:creationId xmlns:p14="http://schemas.microsoft.com/office/powerpoint/2010/main" val="3246812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12AF91-6BB0-D5E6-54F7-3B3C7101A2FE}"/>
              </a:ext>
            </a:extLst>
          </p:cNvPr>
          <p:cNvSpPr/>
          <p:nvPr/>
        </p:nvSpPr>
        <p:spPr>
          <a:xfrm>
            <a:off x="571458" y="643467"/>
            <a:ext cx="8001082" cy="5571066"/>
          </a:xfrm>
          <a:prstGeom prst="rect">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33ABF69E-9965-F7D5-4637-A1CEBAE85A3F}"/>
              </a:ext>
            </a:extLst>
          </p:cNvPr>
          <p:cNvSpPr/>
          <p:nvPr/>
        </p:nvSpPr>
        <p:spPr>
          <a:xfrm>
            <a:off x="1102779"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6">
            <a:extLst>
              <a:ext uri="{FF2B5EF4-FFF2-40B4-BE49-F238E27FC236}">
                <a16:creationId xmlns:a16="http://schemas.microsoft.com/office/drawing/2014/main" id="{3CC50B38-2F9A-E831-683D-619771D4FD1B}"/>
              </a:ext>
            </a:extLst>
          </p:cNvPr>
          <p:cNvSpPr/>
          <p:nvPr/>
        </p:nvSpPr>
        <p:spPr>
          <a:xfrm flipH="1">
            <a:off x="4634507"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1" name="Straight Connector 10">
            <a:extLst>
              <a:ext uri="{FF2B5EF4-FFF2-40B4-BE49-F238E27FC236}">
                <a16:creationId xmlns:a16="http://schemas.microsoft.com/office/drawing/2014/main" id="{6B78DFAE-C9FF-6893-B02E-AF1E3BEEEB44}"/>
              </a:ext>
            </a:extLst>
          </p:cNvPr>
          <p:cNvCxnSpPr>
            <a:cxnSpLocks/>
          </p:cNvCxnSpPr>
          <p:nvPr/>
        </p:nvCxnSpPr>
        <p:spPr>
          <a:xfrm>
            <a:off x="1174046"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646DBE-F3EE-9D9D-09C8-8F05EC7BB6F4}"/>
              </a:ext>
            </a:extLst>
          </p:cNvPr>
          <p:cNvCxnSpPr>
            <a:cxnSpLocks/>
          </p:cNvCxnSpPr>
          <p:nvPr/>
        </p:nvCxnSpPr>
        <p:spPr>
          <a:xfrm>
            <a:off x="1255970"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019A72-B753-D79D-00E4-3A98E575E34C}"/>
              </a:ext>
            </a:extLst>
          </p:cNvPr>
          <p:cNvCxnSpPr>
            <a:cxnSpLocks/>
          </p:cNvCxnSpPr>
          <p:nvPr/>
        </p:nvCxnSpPr>
        <p:spPr>
          <a:xfrm>
            <a:off x="8074993"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72CF21-B848-AE60-68DF-B78D7E46359F}"/>
              </a:ext>
            </a:extLst>
          </p:cNvPr>
          <p:cNvCxnSpPr>
            <a:cxnSpLocks/>
          </p:cNvCxnSpPr>
          <p:nvPr/>
        </p:nvCxnSpPr>
        <p:spPr>
          <a:xfrm>
            <a:off x="7992576" y="871084"/>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Placeholder 3" descr="A cartoon character holding a tray of food&#10;&#10;Description automatically generated">
            <a:extLst>
              <a:ext uri="{FF2B5EF4-FFF2-40B4-BE49-F238E27FC236}">
                <a16:creationId xmlns:a16="http://schemas.microsoft.com/office/drawing/2014/main" id="{4208673A-BF38-ECBB-3D9E-20F1056EBC81}"/>
              </a:ext>
            </a:extLst>
          </p:cNvPr>
          <p:cNvPicPr>
            <a:picLocks noGrp="1" noChangeAspect="1"/>
          </p:cNvPicPr>
          <p:nvPr>
            <p:ph type="pic" sz="quarter" idx="13"/>
          </p:nvPr>
        </p:nvPicPr>
        <p:blipFill>
          <a:blip r:embed="rId3"/>
          <a:srcRect l="11010" r="11010"/>
          <a:stretch>
            <a:fillRect/>
          </a:stretch>
        </p:blipFill>
        <p:spPr>
          <a:xfrm>
            <a:off x="1449388" y="1279525"/>
            <a:ext cx="2928937" cy="3756025"/>
          </a:xfrm>
          <a:ln>
            <a:noFill/>
          </a:ln>
        </p:spPr>
      </p:pic>
      <p:pic>
        <p:nvPicPr>
          <p:cNvPr id="5" name="Graphic 4" descr="Document outline">
            <a:extLst>
              <a:ext uri="{FF2B5EF4-FFF2-40B4-BE49-F238E27FC236}">
                <a16:creationId xmlns:a16="http://schemas.microsoft.com/office/drawing/2014/main" id="{0E9F249E-C70C-7BBC-E534-07E74121F89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2982" t="33688" r="24581" b="11042"/>
          <a:stretch/>
        </p:blipFill>
        <p:spPr>
          <a:xfrm>
            <a:off x="4644063" y="1515188"/>
            <a:ext cx="3214492" cy="3688806"/>
          </a:xfrm>
          <a:prstGeom prst="rect">
            <a:avLst/>
          </a:prstGeom>
        </p:spPr>
      </p:pic>
    </p:spTree>
    <p:extLst>
      <p:ext uri="{BB962C8B-B14F-4D97-AF65-F5344CB8AC3E}">
        <p14:creationId xmlns:p14="http://schemas.microsoft.com/office/powerpoint/2010/main" val="38199902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12AF91-6BB0-D5E6-54F7-3B3C7101A2FE}"/>
              </a:ext>
            </a:extLst>
          </p:cNvPr>
          <p:cNvSpPr/>
          <p:nvPr/>
        </p:nvSpPr>
        <p:spPr>
          <a:xfrm>
            <a:off x="571458" y="643467"/>
            <a:ext cx="8001082" cy="5571066"/>
          </a:xfrm>
          <a:prstGeom prst="rect">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33ABF69E-9965-F7D5-4637-A1CEBAE85A3F}"/>
              </a:ext>
            </a:extLst>
          </p:cNvPr>
          <p:cNvSpPr/>
          <p:nvPr/>
        </p:nvSpPr>
        <p:spPr>
          <a:xfrm>
            <a:off x="1102779"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6">
            <a:extLst>
              <a:ext uri="{FF2B5EF4-FFF2-40B4-BE49-F238E27FC236}">
                <a16:creationId xmlns:a16="http://schemas.microsoft.com/office/drawing/2014/main" id="{3CC50B38-2F9A-E831-683D-619771D4FD1B}"/>
              </a:ext>
            </a:extLst>
          </p:cNvPr>
          <p:cNvSpPr/>
          <p:nvPr/>
        </p:nvSpPr>
        <p:spPr>
          <a:xfrm flipH="1">
            <a:off x="4634507"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1" name="Straight Connector 10">
            <a:extLst>
              <a:ext uri="{FF2B5EF4-FFF2-40B4-BE49-F238E27FC236}">
                <a16:creationId xmlns:a16="http://schemas.microsoft.com/office/drawing/2014/main" id="{6B78DFAE-C9FF-6893-B02E-AF1E3BEEEB44}"/>
              </a:ext>
            </a:extLst>
          </p:cNvPr>
          <p:cNvCxnSpPr>
            <a:cxnSpLocks/>
          </p:cNvCxnSpPr>
          <p:nvPr/>
        </p:nvCxnSpPr>
        <p:spPr>
          <a:xfrm>
            <a:off x="1174046"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646DBE-F3EE-9D9D-09C8-8F05EC7BB6F4}"/>
              </a:ext>
            </a:extLst>
          </p:cNvPr>
          <p:cNvCxnSpPr>
            <a:cxnSpLocks/>
          </p:cNvCxnSpPr>
          <p:nvPr/>
        </p:nvCxnSpPr>
        <p:spPr>
          <a:xfrm>
            <a:off x="1255970"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019A72-B753-D79D-00E4-3A98E575E34C}"/>
              </a:ext>
            </a:extLst>
          </p:cNvPr>
          <p:cNvCxnSpPr>
            <a:cxnSpLocks/>
          </p:cNvCxnSpPr>
          <p:nvPr/>
        </p:nvCxnSpPr>
        <p:spPr>
          <a:xfrm>
            <a:off x="8074993"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72CF21-B848-AE60-68DF-B78D7E46359F}"/>
              </a:ext>
            </a:extLst>
          </p:cNvPr>
          <p:cNvCxnSpPr>
            <a:cxnSpLocks/>
          </p:cNvCxnSpPr>
          <p:nvPr/>
        </p:nvCxnSpPr>
        <p:spPr>
          <a:xfrm>
            <a:off x="7992576" y="871084"/>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Placeholder 3" descr="A cartoon character sitting on a desk looking at a computer screen&#10;&#10;Description automatically generated">
            <a:extLst>
              <a:ext uri="{FF2B5EF4-FFF2-40B4-BE49-F238E27FC236}">
                <a16:creationId xmlns:a16="http://schemas.microsoft.com/office/drawing/2014/main" id="{70AA6445-6D4B-E161-0769-7AEEBB38BFD7}"/>
              </a:ext>
            </a:extLst>
          </p:cNvPr>
          <p:cNvPicPr>
            <a:picLocks noGrp="1" noChangeAspect="1"/>
          </p:cNvPicPr>
          <p:nvPr>
            <p:ph type="pic" sz="quarter" idx="13"/>
          </p:nvPr>
        </p:nvPicPr>
        <p:blipFill>
          <a:blip r:embed="rId3"/>
          <a:srcRect l="10575" r="10575"/>
          <a:stretch>
            <a:fillRect/>
          </a:stretch>
        </p:blipFill>
        <p:spPr>
          <a:xfrm>
            <a:off x="1531938" y="1420813"/>
            <a:ext cx="2763837" cy="3505200"/>
          </a:xfrm>
          <a:ln>
            <a:noFill/>
          </a:ln>
        </p:spPr>
      </p:pic>
      <p:pic>
        <p:nvPicPr>
          <p:cNvPr id="5" name="Graphic 4" descr="Document outline">
            <a:extLst>
              <a:ext uri="{FF2B5EF4-FFF2-40B4-BE49-F238E27FC236}">
                <a16:creationId xmlns:a16="http://schemas.microsoft.com/office/drawing/2014/main" id="{E87C6C63-7B50-EF39-A14A-68C4A2FC8B0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2982" t="33688" r="24581" b="11042"/>
          <a:stretch/>
        </p:blipFill>
        <p:spPr>
          <a:xfrm>
            <a:off x="4644063" y="1515188"/>
            <a:ext cx="3214492" cy="3688806"/>
          </a:xfrm>
          <a:prstGeom prst="rect">
            <a:avLst/>
          </a:prstGeom>
        </p:spPr>
      </p:pic>
    </p:spTree>
    <p:extLst>
      <p:ext uri="{BB962C8B-B14F-4D97-AF65-F5344CB8AC3E}">
        <p14:creationId xmlns:p14="http://schemas.microsoft.com/office/powerpoint/2010/main" val="12969116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12AF91-6BB0-D5E6-54F7-3B3C7101A2FE}"/>
              </a:ext>
            </a:extLst>
          </p:cNvPr>
          <p:cNvSpPr/>
          <p:nvPr/>
        </p:nvSpPr>
        <p:spPr>
          <a:xfrm>
            <a:off x="571458" y="643467"/>
            <a:ext cx="8001082" cy="5571066"/>
          </a:xfrm>
          <a:prstGeom prst="rect">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33ABF69E-9965-F7D5-4637-A1CEBAE85A3F}"/>
              </a:ext>
            </a:extLst>
          </p:cNvPr>
          <p:cNvSpPr/>
          <p:nvPr/>
        </p:nvSpPr>
        <p:spPr>
          <a:xfrm>
            <a:off x="1102779"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6">
            <a:extLst>
              <a:ext uri="{FF2B5EF4-FFF2-40B4-BE49-F238E27FC236}">
                <a16:creationId xmlns:a16="http://schemas.microsoft.com/office/drawing/2014/main" id="{3CC50B38-2F9A-E831-683D-619771D4FD1B}"/>
              </a:ext>
            </a:extLst>
          </p:cNvPr>
          <p:cNvSpPr/>
          <p:nvPr/>
        </p:nvSpPr>
        <p:spPr>
          <a:xfrm flipH="1">
            <a:off x="4634507"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1" name="Straight Connector 10">
            <a:extLst>
              <a:ext uri="{FF2B5EF4-FFF2-40B4-BE49-F238E27FC236}">
                <a16:creationId xmlns:a16="http://schemas.microsoft.com/office/drawing/2014/main" id="{6B78DFAE-C9FF-6893-B02E-AF1E3BEEEB44}"/>
              </a:ext>
            </a:extLst>
          </p:cNvPr>
          <p:cNvCxnSpPr>
            <a:cxnSpLocks/>
          </p:cNvCxnSpPr>
          <p:nvPr/>
        </p:nvCxnSpPr>
        <p:spPr>
          <a:xfrm>
            <a:off x="1174046"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646DBE-F3EE-9D9D-09C8-8F05EC7BB6F4}"/>
              </a:ext>
            </a:extLst>
          </p:cNvPr>
          <p:cNvCxnSpPr>
            <a:cxnSpLocks/>
          </p:cNvCxnSpPr>
          <p:nvPr/>
        </p:nvCxnSpPr>
        <p:spPr>
          <a:xfrm>
            <a:off x="1255970"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019A72-B753-D79D-00E4-3A98E575E34C}"/>
              </a:ext>
            </a:extLst>
          </p:cNvPr>
          <p:cNvCxnSpPr>
            <a:cxnSpLocks/>
          </p:cNvCxnSpPr>
          <p:nvPr/>
        </p:nvCxnSpPr>
        <p:spPr>
          <a:xfrm>
            <a:off x="8074993"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72CF21-B848-AE60-68DF-B78D7E46359F}"/>
              </a:ext>
            </a:extLst>
          </p:cNvPr>
          <p:cNvCxnSpPr>
            <a:cxnSpLocks/>
          </p:cNvCxnSpPr>
          <p:nvPr/>
        </p:nvCxnSpPr>
        <p:spPr>
          <a:xfrm>
            <a:off x="7992576" y="871084"/>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Placeholder 3" descr="A cartoon character sitting on the grass with a cell phone&#10;&#10;Description automatically generated">
            <a:extLst>
              <a:ext uri="{FF2B5EF4-FFF2-40B4-BE49-F238E27FC236}">
                <a16:creationId xmlns:a16="http://schemas.microsoft.com/office/drawing/2014/main" id="{99A0F970-69F9-BA3C-C72D-3CE85332A49E}"/>
              </a:ext>
            </a:extLst>
          </p:cNvPr>
          <p:cNvPicPr>
            <a:picLocks noGrp="1" noChangeAspect="1"/>
          </p:cNvPicPr>
          <p:nvPr>
            <p:ph type="pic" sz="quarter" idx="13"/>
          </p:nvPr>
        </p:nvPicPr>
        <p:blipFill>
          <a:blip r:embed="rId3"/>
          <a:srcRect l="10575" r="10575"/>
          <a:stretch>
            <a:fillRect/>
          </a:stretch>
        </p:blipFill>
        <p:spPr>
          <a:xfrm>
            <a:off x="1531938" y="1420813"/>
            <a:ext cx="2763837" cy="3505200"/>
          </a:xfrm>
          <a:ln>
            <a:noFill/>
          </a:ln>
        </p:spPr>
      </p:pic>
      <p:pic>
        <p:nvPicPr>
          <p:cNvPr id="5" name="Graphic 4" descr="Document outline">
            <a:extLst>
              <a:ext uri="{FF2B5EF4-FFF2-40B4-BE49-F238E27FC236}">
                <a16:creationId xmlns:a16="http://schemas.microsoft.com/office/drawing/2014/main" id="{7728DD48-D0A1-11C7-5ACD-1F50C6706EA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2982" t="33688" r="24581" b="11042"/>
          <a:stretch/>
        </p:blipFill>
        <p:spPr>
          <a:xfrm>
            <a:off x="4644063" y="1515188"/>
            <a:ext cx="3214492" cy="3688806"/>
          </a:xfrm>
          <a:prstGeom prst="rect">
            <a:avLst/>
          </a:prstGeom>
        </p:spPr>
      </p:pic>
    </p:spTree>
    <p:extLst>
      <p:ext uri="{BB962C8B-B14F-4D97-AF65-F5344CB8AC3E}">
        <p14:creationId xmlns:p14="http://schemas.microsoft.com/office/powerpoint/2010/main" val="26761610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12AF91-6BB0-D5E6-54F7-3B3C7101A2FE}"/>
              </a:ext>
            </a:extLst>
          </p:cNvPr>
          <p:cNvSpPr/>
          <p:nvPr/>
        </p:nvSpPr>
        <p:spPr>
          <a:xfrm>
            <a:off x="571458" y="643467"/>
            <a:ext cx="8001082" cy="5571066"/>
          </a:xfrm>
          <a:prstGeom prst="rect">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33ABF69E-9965-F7D5-4637-A1CEBAE85A3F}"/>
              </a:ext>
            </a:extLst>
          </p:cNvPr>
          <p:cNvSpPr/>
          <p:nvPr/>
        </p:nvSpPr>
        <p:spPr>
          <a:xfrm>
            <a:off x="1102779"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6">
            <a:extLst>
              <a:ext uri="{FF2B5EF4-FFF2-40B4-BE49-F238E27FC236}">
                <a16:creationId xmlns:a16="http://schemas.microsoft.com/office/drawing/2014/main" id="{3CC50B38-2F9A-E831-683D-619771D4FD1B}"/>
              </a:ext>
            </a:extLst>
          </p:cNvPr>
          <p:cNvSpPr/>
          <p:nvPr/>
        </p:nvSpPr>
        <p:spPr>
          <a:xfrm flipH="1">
            <a:off x="4634507"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cxnSp>
        <p:nvCxnSpPr>
          <p:cNvPr id="11" name="Straight Connector 10">
            <a:extLst>
              <a:ext uri="{FF2B5EF4-FFF2-40B4-BE49-F238E27FC236}">
                <a16:creationId xmlns:a16="http://schemas.microsoft.com/office/drawing/2014/main" id="{6B78DFAE-C9FF-6893-B02E-AF1E3BEEEB44}"/>
              </a:ext>
            </a:extLst>
          </p:cNvPr>
          <p:cNvCxnSpPr>
            <a:cxnSpLocks/>
          </p:cNvCxnSpPr>
          <p:nvPr/>
        </p:nvCxnSpPr>
        <p:spPr>
          <a:xfrm>
            <a:off x="1174046"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646DBE-F3EE-9D9D-09C8-8F05EC7BB6F4}"/>
              </a:ext>
            </a:extLst>
          </p:cNvPr>
          <p:cNvCxnSpPr>
            <a:cxnSpLocks/>
          </p:cNvCxnSpPr>
          <p:nvPr/>
        </p:nvCxnSpPr>
        <p:spPr>
          <a:xfrm>
            <a:off x="1255970"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019A72-B753-D79D-00E4-3A98E575E34C}"/>
              </a:ext>
            </a:extLst>
          </p:cNvPr>
          <p:cNvCxnSpPr>
            <a:cxnSpLocks/>
          </p:cNvCxnSpPr>
          <p:nvPr/>
        </p:nvCxnSpPr>
        <p:spPr>
          <a:xfrm>
            <a:off x="8074993"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72CF21-B848-AE60-68DF-B78D7E46359F}"/>
              </a:ext>
            </a:extLst>
          </p:cNvPr>
          <p:cNvCxnSpPr>
            <a:cxnSpLocks/>
          </p:cNvCxnSpPr>
          <p:nvPr/>
        </p:nvCxnSpPr>
        <p:spPr>
          <a:xfrm>
            <a:off x="7992576" y="871084"/>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Placeholder 3" descr="A group of boys fishing&#10;&#10;Description automatically generated">
            <a:extLst>
              <a:ext uri="{FF2B5EF4-FFF2-40B4-BE49-F238E27FC236}">
                <a16:creationId xmlns:a16="http://schemas.microsoft.com/office/drawing/2014/main" id="{E9314FA8-8D98-750A-6520-A69284A4DF37}"/>
              </a:ext>
            </a:extLst>
          </p:cNvPr>
          <p:cNvPicPr>
            <a:picLocks noGrp="1" noChangeAspect="1"/>
          </p:cNvPicPr>
          <p:nvPr>
            <p:ph type="pic" sz="quarter" idx="13"/>
          </p:nvPr>
        </p:nvPicPr>
        <p:blipFill>
          <a:blip r:embed="rId3"/>
          <a:srcRect l="10575" r="10575"/>
          <a:stretch>
            <a:fillRect/>
          </a:stretch>
        </p:blipFill>
        <p:spPr>
          <a:xfrm>
            <a:off x="1531938" y="1420813"/>
            <a:ext cx="2763837" cy="3505200"/>
          </a:xfrm>
          <a:ln>
            <a:noFill/>
          </a:ln>
        </p:spPr>
      </p:pic>
      <p:pic>
        <p:nvPicPr>
          <p:cNvPr id="5" name="Graphic 4" descr="Document outline">
            <a:extLst>
              <a:ext uri="{FF2B5EF4-FFF2-40B4-BE49-F238E27FC236}">
                <a16:creationId xmlns:a16="http://schemas.microsoft.com/office/drawing/2014/main" id="{5501EE58-9E71-FC38-EA5D-230539EF17F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2982" t="33688" r="24581" b="11042"/>
          <a:stretch/>
        </p:blipFill>
        <p:spPr>
          <a:xfrm>
            <a:off x="4644063" y="1515188"/>
            <a:ext cx="3214492" cy="3688806"/>
          </a:xfrm>
          <a:prstGeom prst="rect">
            <a:avLst/>
          </a:prstGeom>
        </p:spPr>
      </p:pic>
    </p:spTree>
    <p:extLst>
      <p:ext uri="{BB962C8B-B14F-4D97-AF65-F5344CB8AC3E}">
        <p14:creationId xmlns:p14="http://schemas.microsoft.com/office/powerpoint/2010/main" val="3605293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12AF91-6BB0-D5E6-54F7-3B3C7101A2FE}"/>
              </a:ext>
            </a:extLst>
          </p:cNvPr>
          <p:cNvSpPr/>
          <p:nvPr/>
        </p:nvSpPr>
        <p:spPr>
          <a:xfrm>
            <a:off x="571458" y="643467"/>
            <a:ext cx="8001082" cy="5571066"/>
          </a:xfrm>
          <a:prstGeom prst="rect">
            <a:avLst/>
          </a:prstGeom>
          <a:solidFill>
            <a:schemeClr val="bg1"/>
          </a:solidFill>
          <a:ln>
            <a:noFill/>
          </a:ln>
          <a:effectLst>
            <a:softEdge rad="381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7" name="Rectangle 6">
            <a:extLst>
              <a:ext uri="{FF2B5EF4-FFF2-40B4-BE49-F238E27FC236}">
                <a16:creationId xmlns:a16="http://schemas.microsoft.com/office/drawing/2014/main" id="{33ABF69E-9965-F7D5-4637-A1CEBAE85A3F}"/>
              </a:ext>
            </a:extLst>
          </p:cNvPr>
          <p:cNvSpPr/>
          <p:nvPr/>
        </p:nvSpPr>
        <p:spPr>
          <a:xfrm>
            <a:off x="1102779"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8" name="Rectangle 6">
            <a:extLst>
              <a:ext uri="{FF2B5EF4-FFF2-40B4-BE49-F238E27FC236}">
                <a16:creationId xmlns:a16="http://schemas.microsoft.com/office/drawing/2014/main" id="{3CC50B38-2F9A-E831-683D-619771D4FD1B}"/>
              </a:ext>
            </a:extLst>
          </p:cNvPr>
          <p:cNvSpPr/>
          <p:nvPr/>
        </p:nvSpPr>
        <p:spPr>
          <a:xfrm flipH="1">
            <a:off x="4634507" y="769217"/>
            <a:ext cx="3531728" cy="4808558"/>
          </a:xfrm>
          <a:custGeom>
            <a:avLst/>
            <a:gdLst>
              <a:gd name="connsiteX0" fmla="*/ 0 w 3757353"/>
              <a:gd name="connsiteY0" fmla="*/ 0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0 h 5047918"/>
              <a:gd name="connsiteX0" fmla="*/ 0 w 3757353"/>
              <a:gd name="connsiteY0" fmla="*/ 66502 h 5047918"/>
              <a:gd name="connsiteX1" fmla="*/ 3757353 w 3757353"/>
              <a:gd name="connsiteY1" fmla="*/ 0 h 5047918"/>
              <a:gd name="connsiteX2" fmla="*/ 3757353 w 3757353"/>
              <a:gd name="connsiteY2" fmla="*/ 5047918 h 5047918"/>
              <a:gd name="connsiteX3" fmla="*/ 0 w 3757353"/>
              <a:gd name="connsiteY3" fmla="*/ 5047918 h 5047918"/>
              <a:gd name="connsiteX4" fmla="*/ 0 w 3757353"/>
              <a:gd name="connsiteY4" fmla="*/ 66502 h 5047918"/>
              <a:gd name="connsiteX0" fmla="*/ 0 w 3757353"/>
              <a:gd name="connsiteY0" fmla="*/ 66502 h 5047918"/>
              <a:gd name="connsiteX1" fmla="*/ 3757353 w 3757353"/>
              <a:gd name="connsiteY1" fmla="*/ 0 h 5047918"/>
              <a:gd name="connsiteX2" fmla="*/ 3757353 w 3757353"/>
              <a:gd name="connsiteY2" fmla="*/ 5047918 h 5047918"/>
              <a:gd name="connsiteX3" fmla="*/ 16626 w 3757353"/>
              <a:gd name="connsiteY3" fmla="*/ 4964791 h 5047918"/>
              <a:gd name="connsiteX4" fmla="*/ 0 w 3757353"/>
              <a:gd name="connsiteY4" fmla="*/ 66502 h 5047918"/>
              <a:gd name="connsiteX0" fmla="*/ 0 w 3757353"/>
              <a:gd name="connsiteY0" fmla="*/ 106022 h 5087438"/>
              <a:gd name="connsiteX1" fmla="*/ 3757353 w 3757353"/>
              <a:gd name="connsiteY1" fmla="*/ 39520 h 5087438"/>
              <a:gd name="connsiteX2" fmla="*/ 3757353 w 3757353"/>
              <a:gd name="connsiteY2" fmla="*/ 5087438 h 5087438"/>
              <a:gd name="connsiteX3" fmla="*/ 16626 w 3757353"/>
              <a:gd name="connsiteY3" fmla="*/ 5004311 h 5087438"/>
              <a:gd name="connsiteX4" fmla="*/ 0 w 3757353"/>
              <a:gd name="connsiteY4" fmla="*/ 106022 h 5087438"/>
              <a:gd name="connsiteX0" fmla="*/ 0 w 3757353"/>
              <a:gd name="connsiteY0" fmla="*/ 106022 h 5122801"/>
              <a:gd name="connsiteX1" fmla="*/ 3757353 w 3757353"/>
              <a:gd name="connsiteY1" fmla="*/ 39520 h 5122801"/>
              <a:gd name="connsiteX2" fmla="*/ 3757353 w 3757353"/>
              <a:gd name="connsiteY2" fmla="*/ 5087438 h 5122801"/>
              <a:gd name="connsiteX3" fmla="*/ 16626 w 3757353"/>
              <a:gd name="connsiteY3" fmla="*/ 5004311 h 5122801"/>
              <a:gd name="connsiteX4" fmla="*/ 0 w 3757353"/>
              <a:gd name="connsiteY4" fmla="*/ 106022 h 5122801"/>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 name="connsiteX0" fmla="*/ 0 w 3757353"/>
              <a:gd name="connsiteY0" fmla="*/ 98975 h 5115754"/>
              <a:gd name="connsiteX1" fmla="*/ 3757353 w 3757353"/>
              <a:gd name="connsiteY1" fmla="*/ 32473 h 5115754"/>
              <a:gd name="connsiteX2" fmla="*/ 3757353 w 3757353"/>
              <a:gd name="connsiteY2" fmla="*/ 5080391 h 5115754"/>
              <a:gd name="connsiteX3" fmla="*/ 16626 w 3757353"/>
              <a:gd name="connsiteY3" fmla="*/ 4997264 h 5115754"/>
              <a:gd name="connsiteX4" fmla="*/ 0 w 3757353"/>
              <a:gd name="connsiteY4" fmla="*/ 98975 h 5115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7353" h="5115754">
                <a:moveTo>
                  <a:pt x="0" y="98975"/>
                </a:moveTo>
                <a:cubicBezTo>
                  <a:pt x="1252451" y="76808"/>
                  <a:pt x="3402676" y="-61738"/>
                  <a:pt x="3757353" y="32473"/>
                </a:cubicBezTo>
                <a:lnTo>
                  <a:pt x="3757353" y="5080391"/>
                </a:lnTo>
                <a:cubicBezTo>
                  <a:pt x="3374968" y="5185686"/>
                  <a:pt x="1263535" y="5024973"/>
                  <a:pt x="16626" y="4997264"/>
                </a:cubicBezTo>
                <a:lnTo>
                  <a:pt x="0" y="98975"/>
                </a:lnTo>
                <a:close/>
              </a:path>
            </a:pathLst>
          </a:custGeom>
          <a:gradFill flip="none" rotWithShape="1">
            <a:gsLst>
              <a:gs pos="0">
                <a:schemeClr val="tx1"/>
              </a:gs>
              <a:gs pos="70000">
                <a:schemeClr val="tx1">
                  <a:lumMod val="85000"/>
                </a:schemeClr>
              </a:gs>
              <a:gs pos="84000">
                <a:schemeClr val="tx1">
                  <a:lumMod val="95000"/>
                </a:schemeClr>
              </a:gs>
              <a:gs pos="100000">
                <a:schemeClr val="tx1"/>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3200" dirty="0">
                <a:solidFill>
                  <a:schemeClr val="bg1"/>
                </a:solidFill>
                <a:latin typeface="Chalkduster" panose="03050602040202020205" pitchFamily="66" charset="77"/>
              </a:rPr>
              <a:t>THE END</a:t>
            </a:r>
          </a:p>
        </p:txBody>
      </p:sp>
      <p:cxnSp>
        <p:nvCxnSpPr>
          <p:cNvPr id="11" name="Straight Connector 10">
            <a:extLst>
              <a:ext uri="{FF2B5EF4-FFF2-40B4-BE49-F238E27FC236}">
                <a16:creationId xmlns:a16="http://schemas.microsoft.com/office/drawing/2014/main" id="{6B78DFAE-C9FF-6893-B02E-AF1E3BEEEB44}"/>
              </a:ext>
            </a:extLst>
          </p:cNvPr>
          <p:cNvCxnSpPr>
            <a:cxnSpLocks/>
          </p:cNvCxnSpPr>
          <p:nvPr/>
        </p:nvCxnSpPr>
        <p:spPr>
          <a:xfrm>
            <a:off x="1174046"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646DBE-F3EE-9D9D-09C8-8F05EC7BB6F4}"/>
              </a:ext>
            </a:extLst>
          </p:cNvPr>
          <p:cNvCxnSpPr>
            <a:cxnSpLocks/>
          </p:cNvCxnSpPr>
          <p:nvPr/>
        </p:nvCxnSpPr>
        <p:spPr>
          <a:xfrm>
            <a:off x="1255970"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5019A72-B753-D79D-00E4-3A98E575E34C}"/>
              </a:ext>
            </a:extLst>
          </p:cNvPr>
          <p:cNvCxnSpPr>
            <a:cxnSpLocks/>
          </p:cNvCxnSpPr>
          <p:nvPr/>
        </p:nvCxnSpPr>
        <p:spPr>
          <a:xfrm>
            <a:off x="8074993" y="863899"/>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72CF21-B848-AE60-68DF-B78D7E46359F}"/>
              </a:ext>
            </a:extLst>
          </p:cNvPr>
          <p:cNvCxnSpPr>
            <a:cxnSpLocks/>
          </p:cNvCxnSpPr>
          <p:nvPr/>
        </p:nvCxnSpPr>
        <p:spPr>
          <a:xfrm>
            <a:off x="7992576" y="871084"/>
            <a:ext cx="0" cy="4604826"/>
          </a:xfrm>
          <a:prstGeom prst="line">
            <a:avLst/>
          </a:prstGeom>
          <a:ln>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pic>
        <p:nvPicPr>
          <p:cNvPr id="4" name="Picture Placeholder 3" descr="A cartoon of a child using a cell phone&#10;&#10;Description automatically generated">
            <a:extLst>
              <a:ext uri="{FF2B5EF4-FFF2-40B4-BE49-F238E27FC236}">
                <a16:creationId xmlns:a16="http://schemas.microsoft.com/office/drawing/2014/main" id="{6D00D66F-5A96-9606-E562-E226B7C21631}"/>
              </a:ext>
            </a:extLst>
          </p:cNvPr>
          <p:cNvPicPr>
            <a:picLocks noGrp="1" noChangeAspect="1"/>
          </p:cNvPicPr>
          <p:nvPr>
            <p:ph type="pic" sz="quarter" idx="13"/>
          </p:nvPr>
        </p:nvPicPr>
        <p:blipFill>
          <a:blip r:embed="rId3"/>
          <a:srcRect l="10575" r="10575"/>
          <a:stretch>
            <a:fillRect/>
          </a:stretch>
        </p:blipFill>
        <p:spPr>
          <a:xfrm>
            <a:off x="1531938" y="1420813"/>
            <a:ext cx="2763837" cy="3505200"/>
          </a:xfrm>
          <a:ln>
            <a:noFill/>
          </a:ln>
        </p:spPr>
      </p:pic>
    </p:spTree>
    <p:extLst>
      <p:ext uri="{BB962C8B-B14F-4D97-AF65-F5344CB8AC3E}">
        <p14:creationId xmlns:p14="http://schemas.microsoft.com/office/powerpoint/2010/main" val="1121162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Guide To Different Types of Events And Their Purpose">
            <a:extLst>
              <a:ext uri="{FF2B5EF4-FFF2-40B4-BE49-F238E27FC236}">
                <a16:creationId xmlns:a16="http://schemas.microsoft.com/office/drawing/2014/main" id="{B422939D-F9A2-7DCC-9CA9-5B149E72D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519" t="7265" r="1272" b="35998"/>
          <a:stretch>
            <a:fillRect/>
          </a:stretch>
        </p:blipFill>
        <p:spPr bwMode="auto">
          <a:xfrm rot="21579135">
            <a:off x="3000109" y="4513854"/>
            <a:ext cx="2795772" cy="1045477"/>
          </a:xfrm>
          <a:custGeom>
            <a:avLst/>
            <a:gdLst>
              <a:gd name="connsiteX0" fmla="*/ 1917236 w 2268284"/>
              <a:gd name="connsiteY0" fmla="*/ 0 h 827848"/>
              <a:gd name="connsiteX1" fmla="*/ 2268284 w 2268284"/>
              <a:gd name="connsiteY1" fmla="*/ 334969 h 827848"/>
              <a:gd name="connsiteX2" fmla="*/ 0 w 2268284"/>
              <a:gd name="connsiteY2" fmla="*/ 380663 h 827848"/>
              <a:gd name="connsiteX3" fmla="*/ 347859 w 2268284"/>
              <a:gd name="connsiteY3" fmla="*/ 16107 h 827848"/>
              <a:gd name="connsiteX4" fmla="*/ 434927 w 2268284"/>
              <a:gd name="connsiteY4" fmla="*/ 91373 h 827848"/>
              <a:gd name="connsiteX5" fmla="*/ 1835744 w 2268284"/>
              <a:gd name="connsiteY5" fmla="*/ 76995 h 82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8284" h="827848">
                <a:moveTo>
                  <a:pt x="1917236" y="0"/>
                </a:moveTo>
                <a:lnTo>
                  <a:pt x="2268284" y="334969"/>
                </a:lnTo>
                <a:cubicBezTo>
                  <a:pt x="1658657" y="973860"/>
                  <a:pt x="643112" y="994318"/>
                  <a:pt x="0" y="380663"/>
                </a:cubicBezTo>
                <a:lnTo>
                  <a:pt x="347859" y="16107"/>
                </a:lnTo>
                <a:lnTo>
                  <a:pt x="434927" y="91373"/>
                </a:lnTo>
                <a:cubicBezTo>
                  <a:pt x="853882" y="418794"/>
                  <a:pt x="1441078" y="412767"/>
                  <a:pt x="1835744" y="76995"/>
                </a:cubicBezTo>
                <a:close/>
              </a:path>
            </a:pathLst>
          </a:cu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C6B00FF5-1D87-3543-DF4B-EF746563021A}"/>
              </a:ext>
            </a:extLst>
          </p:cNvPr>
          <p:cNvPicPr>
            <a:picLocks noChangeAspect="1"/>
          </p:cNvPicPr>
          <p:nvPr/>
        </p:nvPicPr>
        <p:blipFill>
          <a:blip r:embed="rId4"/>
          <a:srcRect l="3307" t="552" r="4868" b="35545"/>
          <a:stretch>
            <a:fillRect/>
          </a:stretch>
        </p:blipFill>
        <p:spPr>
          <a:xfrm rot="5294117">
            <a:off x="1400304" y="3003019"/>
            <a:ext cx="2796334" cy="1046807"/>
          </a:xfrm>
          <a:custGeom>
            <a:avLst/>
            <a:gdLst>
              <a:gd name="connsiteX0" fmla="*/ 0 w 2268740"/>
              <a:gd name="connsiteY0" fmla="*/ 361296 h 828901"/>
              <a:gd name="connsiteX1" fmla="*/ 343545 w 2268740"/>
              <a:gd name="connsiteY1" fmla="*/ 18640 h 828901"/>
              <a:gd name="connsiteX2" fmla="*/ 426722 w 2268740"/>
              <a:gd name="connsiteY2" fmla="*/ 93813 h 828901"/>
              <a:gd name="connsiteX3" fmla="*/ 1912895 w 2268740"/>
              <a:gd name="connsiteY3" fmla="*/ 1 h 828901"/>
              <a:gd name="connsiteX4" fmla="*/ 1912897 w 2268740"/>
              <a:gd name="connsiteY4" fmla="*/ 0 h 828901"/>
              <a:gd name="connsiteX5" fmla="*/ 2268740 w 2268740"/>
              <a:gd name="connsiteY5" fmla="*/ 356766 h 828901"/>
              <a:gd name="connsiteX6" fmla="*/ 0 w 2268740"/>
              <a:gd name="connsiteY6" fmla="*/ 361296 h 82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8740" h="828901">
                <a:moveTo>
                  <a:pt x="0" y="361296"/>
                </a:moveTo>
                <a:lnTo>
                  <a:pt x="343545" y="18640"/>
                </a:lnTo>
                <a:lnTo>
                  <a:pt x="426722" y="93813"/>
                </a:lnTo>
                <a:cubicBezTo>
                  <a:pt x="857439" y="444120"/>
                  <a:pt x="1500738" y="411092"/>
                  <a:pt x="1912895" y="1"/>
                </a:cubicBezTo>
                <a:lnTo>
                  <a:pt x="1912897" y="0"/>
                </a:lnTo>
                <a:lnTo>
                  <a:pt x="2268740" y="356766"/>
                </a:lnTo>
                <a:cubicBezTo>
                  <a:pt x="1639370" y="984507"/>
                  <a:pt x="623621" y="986535"/>
                  <a:pt x="0" y="361296"/>
                </a:cubicBezTo>
                <a:close/>
              </a:path>
            </a:pathLst>
          </a:custGeom>
        </p:spPr>
      </p:pic>
      <p:pic>
        <p:nvPicPr>
          <p:cNvPr id="33" name="Picture 32" descr="What Is IT Security? - Information Technology Security - Cisco">
            <a:extLst>
              <a:ext uri="{FF2B5EF4-FFF2-40B4-BE49-F238E27FC236}">
                <a16:creationId xmlns:a16="http://schemas.microsoft.com/office/drawing/2014/main" id="{553615FF-AC17-37B9-1294-521DBDEAE4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24103"/>
          <a:stretch>
            <a:fillRect/>
          </a:stretch>
        </p:blipFill>
        <p:spPr bwMode="auto">
          <a:xfrm rot="938937">
            <a:off x="3033190" y="1298669"/>
            <a:ext cx="2645476" cy="1156390"/>
          </a:xfrm>
          <a:custGeom>
            <a:avLst/>
            <a:gdLst>
              <a:gd name="connsiteX0" fmla="*/ 2146345 w 2146345"/>
              <a:gd name="connsiteY0" fmla="*/ 175745 h 915673"/>
              <a:gd name="connsiteX1" fmla="*/ 2146345 w 2146345"/>
              <a:gd name="connsiteY1" fmla="*/ 225008 h 915673"/>
              <a:gd name="connsiteX2" fmla="*/ 1933212 w 2146345"/>
              <a:gd name="connsiteY2" fmla="*/ 631646 h 915673"/>
              <a:gd name="connsiteX3" fmla="*/ 1933210 w 2146345"/>
              <a:gd name="connsiteY3" fmla="*/ 631645 h 915673"/>
              <a:gd name="connsiteX4" fmla="*/ 551724 w 2146345"/>
              <a:gd name="connsiteY4" fmla="*/ 894754 h 915673"/>
              <a:gd name="connsiteX5" fmla="*/ 536207 w 2146345"/>
              <a:gd name="connsiteY5" fmla="*/ 915673 h 915673"/>
              <a:gd name="connsiteX6" fmla="*/ 116238 w 2146345"/>
              <a:gd name="connsiteY6" fmla="*/ 915673 h 915673"/>
              <a:gd name="connsiteX7" fmla="*/ 0 w 2146345"/>
              <a:gd name="connsiteY7" fmla="*/ 854749 h 915673"/>
              <a:gd name="connsiteX8" fmla="*/ 0 w 2146345"/>
              <a:gd name="connsiteY8" fmla="*/ 853142 h 915673"/>
              <a:gd name="connsiteX9" fmla="*/ 82530 w 2146345"/>
              <a:gd name="connsiteY9" fmla="*/ 713427 h 915673"/>
              <a:gd name="connsiteX10" fmla="*/ 2017544 w 2146345"/>
              <a:gd name="connsiteY10" fmla="*/ 116261 h 91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6345" h="915673">
                <a:moveTo>
                  <a:pt x="2146345" y="175745"/>
                </a:moveTo>
                <a:lnTo>
                  <a:pt x="2146345" y="225008"/>
                </a:lnTo>
                <a:lnTo>
                  <a:pt x="1933212" y="631646"/>
                </a:lnTo>
                <a:lnTo>
                  <a:pt x="1933210" y="631645"/>
                </a:lnTo>
                <a:cubicBezTo>
                  <a:pt x="1451988" y="379420"/>
                  <a:pt x="876232" y="501450"/>
                  <a:pt x="551724" y="894754"/>
                </a:cubicBezTo>
                <a:lnTo>
                  <a:pt x="536207" y="915673"/>
                </a:lnTo>
                <a:lnTo>
                  <a:pt x="116238" y="915673"/>
                </a:lnTo>
                <a:lnTo>
                  <a:pt x="0" y="854749"/>
                </a:lnTo>
                <a:lnTo>
                  <a:pt x="0" y="853142"/>
                </a:lnTo>
                <a:lnTo>
                  <a:pt x="82530" y="713427"/>
                </a:lnTo>
                <a:cubicBezTo>
                  <a:pt x="500015" y="82613"/>
                  <a:pt x="1311137" y="-167707"/>
                  <a:pt x="2017544" y="116261"/>
                </a:cubicBezTo>
                <a:close/>
              </a:path>
            </a:pathLst>
          </a:custGeom>
          <a:noFill/>
          <a:extLst>
            <a:ext uri="{909E8E84-426E-40DD-AFC4-6F175D3DCCD1}">
              <a14:hiddenFill xmlns:a14="http://schemas.microsoft.com/office/drawing/2010/main">
                <a:solidFill>
                  <a:srgbClr val="FFFFFF"/>
                </a:solidFill>
              </a14:hiddenFill>
            </a:ext>
          </a:extLst>
        </p:spPr>
      </p:pic>
      <p:pic>
        <p:nvPicPr>
          <p:cNvPr id="34" name="Picture 33" descr="The Effect of Hobbies on Your Personal and Professional Life - Executive  Support Magazine">
            <a:extLst>
              <a:ext uri="{FF2B5EF4-FFF2-40B4-BE49-F238E27FC236}">
                <a16:creationId xmlns:a16="http://schemas.microsoft.com/office/drawing/2014/main" id="{F479CB6C-6DD1-DBC2-2A7B-C91B1F0B22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4381" t="4062" r="23190"/>
          <a:stretch>
            <a:fillRect/>
          </a:stretch>
        </p:blipFill>
        <p:spPr bwMode="auto">
          <a:xfrm rot="2598572">
            <a:off x="4885121" y="2388357"/>
            <a:ext cx="1983811" cy="2019295"/>
          </a:xfrm>
          <a:custGeom>
            <a:avLst/>
            <a:gdLst>
              <a:gd name="connsiteX0" fmla="*/ 0 w 1609518"/>
              <a:gd name="connsiteY0" fmla="*/ 0 h 1598954"/>
              <a:gd name="connsiteX1" fmla="*/ 1609518 w 1609518"/>
              <a:gd name="connsiteY1" fmla="*/ 1598954 h 1598954"/>
              <a:gd name="connsiteX2" fmla="*/ 1124299 w 1609518"/>
              <a:gd name="connsiteY2" fmla="*/ 1598954 h 1598954"/>
              <a:gd name="connsiteX3" fmla="*/ 1124299 w 1609518"/>
              <a:gd name="connsiteY3" fmla="*/ 1598953 h 1598954"/>
              <a:gd name="connsiteX4" fmla="*/ 114954 w 1609518"/>
              <a:gd name="connsiteY4" fmla="*/ 509543 h 1598954"/>
              <a:gd name="connsiteX5" fmla="*/ 1 w 1609518"/>
              <a:gd name="connsiteY5" fmla="*/ 503890 h 159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9518" h="1598954">
                <a:moveTo>
                  <a:pt x="0" y="0"/>
                </a:moveTo>
                <a:cubicBezTo>
                  <a:pt x="888913" y="0"/>
                  <a:pt x="1609518" y="715876"/>
                  <a:pt x="1609518" y="1598954"/>
                </a:cubicBezTo>
                <a:lnTo>
                  <a:pt x="1124299" y="1598954"/>
                </a:lnTo>
                <a:lnTo>
                  <a:pt x="1124299" y="1598953"/>
                </a:lnTo>
                <a:cubicBezTo>
                  <a:pt x="1124299" y="1031966"/>
                  <a:pt x="681888" y="565622"/>
                  <a:pt x="114954" y="509543"/>
                </a:cubicBezTo>
                <a:lnTo>
                  <a:pt x="1" y="503890"/>
                </a:lnTo>
                <a:close/>
              </a:path>
            </a:pathLst>
          </a:cu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1C9B16B6-8BD8-641F-DF4E-C06B17B9404C}"/>
              </a:ext>
            </a:extLst>
          </p:cNvPr>
          <p:cNvSpPr txBox="1"/>
          <p:nvPr/>
        </p:nvSpPr>
        <p:spPr>
          <a:xfrm>
            <a:off x="3444909" y="3167390"/>
            <a:ext cx="1906172" cy="523220"/>
          </a:xfrm>
          <a:prstGeom prst="rect">
            <a:avLst/>
          </a:prstGeom>
          <a:noFill/>
        </p:spPr>
        <p:txBody>
          <a:bodyPr wrap="square">
            <a:spAutoFit/>
          </a:bodyPr>
          <a:lstStyle/>
          <a:p>
            <a:r>
              <a:rPr lang="en-VN" sz="2800" b="1" dirty="0"/>
              <a:t>PROBLEM</a:t>
            </a:r>
          </a:p>
        </p:txBody>
      </p:sp>
    </p:spTree>
    <p:extLst>
      <p:ext uri="{BB962C8B-B14F-4D97-AF65-F5344CB8AC3E}">
        <p14:creationId xmlns:p14="http://schemas.microsoft.com/office/powerpoint/2010/main" val="2101652605"/>
      </p:ext>
    </p:extLst>
  </p:cSld>
  <p:clrMapOvr>
    <a:masterClrMapping/>
  </p:clrMapOvr>
  <p:transition spd="slow">
    <p:wheel spokes="1"/>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Ion</Template>
  <TotalTime>4345</TotalTime>
  <Words>84</Words>
  <Application>Microsoft Macintosh PowerPoint</Application>
  <PresentationFormat>On-screen Show (4:3)</PresentationFormat>
  <Paragraphs>36</Paragraphs>
  <Slides>21</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Century Gothic</vt:lpstr>
      <vt:lpstr>Chalkduster</vt:lpstr>
      <vt:lpstr>Forte Forward</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Yordanova,Huien Mi H.M.V.</dc:creator>
  <cp:lastModifiedBy>Yordanova,Huien Mi H.M.V.</cp:lastModifiedBy>
  <cp:revision>7</cp:revision>
  <dcterms:created xsi:type="dcterms:W3CDTF">2024-06-24T09:59:35Z</dcterms:created>
  <dcterms:modified xsi:type="dcterms:W3CDTF">2024-06-27T10:26:07Z</dcterms:modified>
</cp:coreProperties>
</file>